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5" r:id="rId3"/>
    <p:sldId id="316" r:id="rId4"/>
    <p:sldId id="318" r:id="rId5"/>
    <p:sldId id="31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5"/>
            <p14:sldId id="316"/>
            <p14:sldId id="318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“MAINTAINING OUR MARRIAGES”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495D-C78D-29DD-2A7B-034138A9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REMINDERS: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942E4-9FDE-4BF0-2CF9-B9D8111F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GOD’S TEACHINGS – (MT. 19:4+)</a:t>
            </a:r>
          </a:p>
          <a:p>
            <a:pPr marL="0" indent="0">
              <a:buNone/>
            </a:pPr>
            <a:r>
              <a:rPr lang="en-US" dirty="0"/>
              <a:t>	(MAL. 2:16)  (MT. 5:32)  (MK. 10:11-12)</a:t>
            </a:r>
          </a:p>
          <a:p>
            <a:pPr marL="0" indent="0">
              <a:buNone/>
            </a:pPr>
            <a:r>
              <a:rPr lang="en-US" dirty="0"/>
              <a:t>	(LK. 16:18)  (ROM. 7:1+)  (I COR. 7:2-5)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495D-C78D-29DD-2A7B-034138A9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REMINDERS: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942E4-9FDE-4BF0-2CF9-B9D8111F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GOD’S TEACHINGS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PROPER ATTITUDE TOWARD SPOUSE</a:t>
            </a:r>
          </a:p>
          <a:p>
            <a:pPr marL="0" indent="0">
              <a:buNone/>
            </a:pPr>
            <a:r>
              <a:rPr lang="en-US" dirty="0"/>
              <a:t>	(EPH. 5:21+)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4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495D-C78D-29DD-2A7B-034138A9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REMINDERS: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942E4-9FDE-4BF0-2CF9-B9D8111F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GOD’S TEACHINGS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PROPER ATTITUDE TOWARD SPOUSE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PROPER ATTITUDE TOWARD DEPENDENCE</a:t>
            </a:r>
          </a:p>
          <a:p>
            <a:pPr marL="0" indent="0">
              <a:buNone/>
            </a:pPr>
            <a:r>
              <a:rPr lang="en-US" dirty="0"/>
              <a:t>	(EPH. </a:t>
            </a:r>
            <a:r>
              <a:rPr lang="en-US"/>
              <a:t>5:31)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9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</TotalTime>
  <Words>80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“MAINTAINING OUR MARRIAGES”</vt:lpstr>
      <vt:lpstr>REMINDERS:</vt:lpstr>
      <vt:lpstr>REMINDERS:</vt:lpstr>
      <vt:lpstr>REMINDERS: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353</cp:revision>
  <dcterms:created xsi:type="dcterms:W3CDTF">2015-11-19T20:45:57Z</dcterms:created>
  <dcterms:modified xsi:type="dcterms:W3CDTF">2024-03-22T15:15:39Z</dcterms:modified>
</cp:coreProperties>
</file>