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295" r:id="rId3"/>
    <p:sldId id="316" r:id="rId4"/>
    <p:sldId id="321" r:id="rId5"/>
    <p:sldId id="320" r:id="rId6"/>
    <p:sldId id="319" r:id="rId7"/>
    <p:sldId id="318" r:id="rId8"/>
    <p:sldId id="31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295"/>
            <p14:sldId id="316"/>
            <p14:sldId id="321"/>
            <p14:sldId id="320"/>
            <p14:sldId id="319"/>
            <p14:sldId id="318"/>
            <p14:sldId id="31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“THE UNKNOWN GOD”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79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4495D-C78D-29DD-2A7B-034138A92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UNKNOWN GOD: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942E4-9FDE-4BF0-2CF9-B9D8111F6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POWERFUL – (v. 24)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16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CDAFA7-6978-315A-A6F3-EFBE716A11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EFD5D-82CC-DDF8-D535-7F36966CB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UNKNOWN GOD: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57693-58C3-CB5A-63E6-1C5F9BFC3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POWERFUL</a:t>
            </a:r>
          </a:p>
          <a:p>
            <a:r>
              <a:rPr lang="en-US" dirty="0"/>
              <a:t>SOVEREIGN – (v. 24)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80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472053-D1AD-1A58-9B9E-51B5B2C57E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290C9-E6DB-7DD6-6EE2-65A9A764E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UNKNOWN GOD: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0BD3A-D161-7F32-D6A4-FFED53615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POWERFUL</a:t>
            </a:r>
          </a:p>
          <a:p>
            <a:r>
              <a:rPr lang="en-US" dirty="0"/>
              <a:t>SOVEREIGN</a:t>
            </a:r>
          </a:p>
          <a:p>
            <a:r>
              <a:rPr lang="en-US" dirty="0"/>
              <a:t>PROVIDING – (v. 24-25)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297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9398F5-0873-6FED-0984-1ED4D4F696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EBB83-30BF-FF5A-475D-2907540E2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UNKNOWN GOD: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A5784-39B0-8302-AC31-16F242E7F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POWERFUL</a:t>
            </a:r>
          </a:p>
          <a:p>
            <a:r>
              <a:rPr lang="en-US" dirty="0"/>
              <a:t>SOVEREIGN</a:t>
            </a:r>
          </a:p>
          <a:p>
            <a:r>
              <a:rPr lang="en-US" dirty="0"/>
              <a:t>PROVIDING</a:t>
            </a:r>
          </a:p>
          <a:p>
            <a:r>
              <a:rPr lang="en-US" dirty="0"/>
              <a:t>LIFE GIVING – (v. 26-27)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779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1C3FBC-375D-A151-75CE-38E3D064DE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02117-6064-6C7A-EC8E-5ABCCCABA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UNKNOWN GOD: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A04D8-ED02-3BAE-7271-776A6C3FD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POWERFUL</a:t>
            </a:r>
          </a:p>
          <a:p>
            <a:r>
              <a:rPr lang="en-US" dirty="0"/>
              <a:t>SOVEREIGN</a:t>
            </a:r>
          </a:p>
          <a:p>
            <a:r>
              <a:rPr lang="en-US" dirty="0"/>
              <a:t>PROVIDING</a:t>
            </a:r>
          </a:p>
          <a:p>
            <a:r>
              <a:rPr lang="en-US" dirty="0"/>
              <a:t>LIFE GIVING</a:t>
            </a:r>
          </a:p>
          <a:p>
            <a:r>
              <a:rPr lang="en-US" dirty="0"/>
              <a:t>OMNIPRESENT – (v. 27-28)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908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4A1C31-8178-1F7F-BFDC-B0472535EA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DD12B-C2F3-4E35-FDB3-8A6321C00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UNKNOWN GOD: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E9F76-E618-5FF1-8B95-394693605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POWERFUL</a:t>
            </a:r>
          </a:p>
          <a:p>
            <a:r>
              <a:rPr lang="en-US" dirty="0"/>
              <a:t>SOVEREIGN</a:t>
            </a:r>
          </a:p>
          <a:p>
            <a:r>
              <a:rPr lang="en-US" dirty="0"/>
              <a:t>PROVIDING</a:t>
            </a:r>
          </a:p>
          <a:p>
            <a:r>
              <a:rPr lang="en-US" dirty="0"/>
              <a:t>LIFE GIVING</a:t>
            </a:r>
          </a:p>
          <a:p>
            <a:r>
              <a:rPr lang="en-US" dirty="0"/>
              <a:t>OMNIPRESENT</a:t>
            </a:r>
          </a:p>
          <a:p>
            <a:r>
              <a:rPr lang="en-US" dirty="0"/>
              <a:t>SPIRITUAL – (v. </a:t>
            </a:r>
            <a:r>
              <a:rPr lang="en-US"/>
              <a:t>28-29)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266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1765</TotalTime>
  <Words>90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“THE UNKNOWN GOD”</vt:lpstr>
      <vt:lpstr>THE UNKNOWN GOD:</vt:lpstr>
      <vt:lpstr>THE UNKNOWN GOD:</vt:lpstr>
      <vt:lpstr>THE UNKNOWN GOD:</vt:lpstr>
      <vt:lpstr>THE UNKNOWN GOD:</vt:lpstr>
      <vt:lpstr>THE UNKNOWN GOD:</vt:lpstr>
      <vt:lpstr>THE UNKNOWN GOD: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351</cp:revision>
  <dcterms:created xsi:type="dcterms:W3CDTF">2015-11-19T20:45:57Z</dcterms:created>
  <dcterms:modified xsi:type="dcterms:W3CDTF">2024-02-29T20:17:27Z</dcterms:modified>
</cp:coreProperties>
</file>