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1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“STEPHEN”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STEPHEN: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DUTIFUL SERVANT</a:t>
            </a:r>
          </a:p>
          <a:p>
            <a:pPr marL="0" indent="0">
              <a:buNone/>
            </a:pPr>
            <a:r>
              <a:rPr lang="en-US" dirty="0"/>
              <a:t>	(ACTS 6:1-6)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STEPHEN: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DUTIFUL SERVANT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FAITHFUL TEACHER / DEFENDER OF TRUTH</a:t>
            </a:r>
          </a:p>
          <a:p>
            <a:pPr marL="0" indent="0">
              <a:buNone/>
            </a:pPr>
            <a:r>
              <a:rPr lang="en-US" dirty="0"/>
              <a:t>	(ACTS 6:8-14; 7:51+)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STEPHEN: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DUTIFUL SERVANT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FAITHFUL TEACHER / DEFENDER OF TRUTH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 OF FORGIVENESS</a:t>
            </a:r>
          </a:p>
          <a:p>
            <a:pPr marL="0" indent="0">
              <a:buNone/>
            </a:pPr>
            <a:r>
              <a:rPr lang="en-US"/>
              <a:t>	(ACTS 7:60)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4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47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“STEPHEN”</vt:lpstr>
      <vt:lpstr>STEPHEN:</vt:lpstr>
      <vt:lpstr>STEPHEN:</vt:lpstr>
      <vt:lpstr>STEPHEN: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346</cp:revision>
  <dcterms:created xsi:type="dcterms:W3CDTF">2015-11-19T20:45:57Z</dcterms:created>
  <dcterms:modified xsi:type="dcterms:W3CDTF">2024-01-24T23:12:31Z</dcterms:modified>
</cp:coreProperties>
</file>