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4" r:id="rId2"/>
    <p:sldId id="317" r:id="rId3"/>
    <p:sldId id="312" r:id="rId4"/>
    <p:sldId id="319" r:id="rId5"/>
    <p:sldId id="318" r:id="rId6"/>
    <p:sldId id="320" r:id="rId7"/>
    <p:sldId id="324" r:id="rId8"/>
    <p:sldId id="323" r:id="rId9"/>
    <p:sldId id="322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17"/>
            <p14:sldId id="312"/>
            <p14:sldId id="319"/>
            <p14:sldId id="318"/>
            <p14:sldId id="320"/>
            <p14:sldId id="324"/>
            <p14:sldId id="323"/>
            <p14:sldId id="322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BA1D-5381-4B4B-A6F5-E053B812130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A8891-6D8A-4B82-9C1D-A43FC0F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7F12-A46A-36F1-BCB4-470E7A52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POINTS TO UNDERTSAND: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138C-1C8C-C584-2D86-DD739BEB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EVERYONE RECEIVED SPIRITUAL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WAS NOT DETERMINED BY MERIT / 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NOT FOR SELF-GLORIFICATION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NOT CONTAGIOUS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DID NOT GUARANTEE FAITHFULNESS</a:t>
            </a:r>
          </a:p>
          <a:p>
            <a:pPr marL="0" indent="0">
              <a:buNone/>
            </a:pPr>
            <a:r>
              <a:rPr lang="en-US" dirty="0"/>
              <a:t>	(I COR. </a:t>
            </a:r>
            <a:r>
              <a:rPr lang="en-US"/>
              <a:t>3:1+)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IMPARTING OF SPIRITUAL GIFTS”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IMPARTING OF SPIRITUAL GIFTS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IMPARTING OF SPIRITUAL GIFTS</a:t>
            </a:r>
          </a:p>
          <a:p>
            <a:endParaRPr lang="en-US" dirty="0"/>
          </a:p>
          <a:p>
            <a:r>
              <a:rPr lang="en-US" dirty="0"/>
              <a:t>BIDDING “GODSPEED”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IMPARTING OF SPIRITUAL GIFTS</a:t>
            </a:r>
          </a:p>
          <a:p>
            <a:endParaRPr lang="en-US" dirty="0"/>
          </a:p>
          <a:p>
            <a:r>
              <a:rPr lang="en-US" dirty="0"/>
              <a:t>BIDDING “GODSPEED”</a:t>
            </a:r>
          </a:p>
          <a:p>
            <a:endParaRPr lang="en-US" dirty="0"/>
          </a:p>
          <a:p>
            <a:r>
              <a:rPr lang="en-US" dirty="0"/>
              <a:t>APPOINTMENT TO OFFICE</a:t>
            </a:r>
          </a:p>
        </p:txBody>
      </p:sp>
    </p:spTree>
    <p:extLst>
      <p:ext uri="{BB962C8B-B14F-4D97-AF65-F5344CB8AC3E}">
        <p14:creationId xmlns:p14="http://schemas.microsoft.com/office/powerpoint/2010/main" val="35747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7F12-A46A-36F1-BCB4-470E7A52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POINTS TO UNDERTSAND: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138C-1C8C-C584-2D86-DD739BEB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EVERYONE RECEIVED SPIRITUAL GIFTS</a:t>
            </a:r>
          </a:p>
          <a:p>
            <a:pPr marL="0" indent="0">
              <a:buNone/>
            </a:pPr>
            <a:r>
              <a:rPr lang="en-US" dirty="0"/>
              <a:t>	(ACTS 19:5-6)  (ROM. 1:11)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0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7F12-A46A-36F1-BCB4-470E7A52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POINTS TO UNDERTSAND: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138C-1C8C-C584-2D86-DD739BEB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EVERYONE RECEIVED SPIRITUAL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WAS NOT DETERMINED BY MERIT / ABILITY</a:t>
            </a:r>
          </a:p>
          <a:p>
            <a:pPr marL="0" indent="0">
              <a:buNone/>
            </a:pPr>
            <a:r>
              <a:rPr lang="en-US" dirty="0"/>
              <a:t>	(I COR. 12:11)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8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7F12-A46A-36F1-BCB4-470E7A52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POINTS TO UNDERTSAND: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138C-1C8C-C584-2D86-DD739BEB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EVERYONE RECEIVED SPIRITUAL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WAS NOT DETERMINED BY MERIT / 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NOT FOR SELF-GLORIFICATION</a:t>
            </a:r>
          </a:p>
          <a:p>
            <a:pPr marL="0" indent="0">
              <a:buNone/>
            </a:pPr>
            <a:r>
              <a:rPr lang="en-US" dirty="0"/>
              <a:t>	(I COR. 14:3+)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4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7F12-A46A-36F1-BCB4-470E7A52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POINTS TO UNDERTSAND: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138C-1C8C-C584-2D86-DD739BEB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EVERYONE RECEIVED SPIRITUAL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WAS NOT DETERMINED BY MERIT / 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NOT FOR SELF-GLORIFICATION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NOT “CONTAGIOUS”</a:t>
            </a:r>
          </a:p>
          <a:p>
            <a:pPr marL="0" indent="0">
              <a:buNone/>
            </a:pPr>
            <a:r>
              <a:rPr lang="en-US" dirty="0"/>
              <a:t>	(ACTS 8:14+)  (I COR. 9:1-2)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4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185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“THE IMPARTING OF SPIRITUAL GIFTS”</vt:lpstr>
      <vt:lpstr>CONTEXT:</vt:lpstr>
      <vt:lpstr>CONTEXT:</vt:lpstr>
      <vt:lpstr>CONTEXT:</vt:lpstr>
      <vt:lpstr>POINTS TO UNDERTSAND:</vt:lpstr>
      <vt:lpstr>POINTS TO UNDERTSAND:</vt:lpstr>
      <vt:lpstr>POINTS TO UNDERTSAND:</vt:lpstr>
      <vt:lpstr>POINTS TO UNDERTSAND:</vt:lpstr>
      <vt:lpstr>POINTS TO UNDERTSAND: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350</cp:revision>
  <dcterms:created xsi:type="dcterms:W3CDTF">2015-11-19T20:45:57Z</dcterms:created>
  <dcterms:modified xsi:type="dcterms:W3CDTF">2024-01-24T23:09:13Z</dcterms:modified>
</cp:coreProperties>
</file>