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13" r:id="rId3"/>
    <p:sldId id="312" r:id="rId4"/>
    <p:sldId id="318" r:id="rId5"/>
    <p:sldId id="317" r:id="rId6"/>
    <p:sldId id="316" r:id="rId7"/>
    <p:sldId id="315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13"/>
            <p14:sldId id="312"/>
            <p14:sldId id="318"/>
            <p14:sldId id="317"/>
            <p14:sldId id="316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 FEEL LIKE I’M THE ONE”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0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MOB: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JUDAS </a:t>
            </a:r>
          </a:p>
          <a:p>
            <a:pPr marL="0" indent="0">
              <a:buNone/>
            </a:pPr>
            <a:r>
              <a:rPr lang="en-US" dirty="0"/>
              <a:t>	(LK. 22:3-6)  (JN. 12:6)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MOB: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JUDAS</a:t>
            </a:r>
          </a:p>
          <a:p>
            <a:r>
              <a:rPr lang="en-US" dirty="0"/>
              <a:t>RELIGIOUS LEADERS</a:t>
            </a:r>
          </a:p>
          <a:p>
            <a:pPr marL="0" indent="0">
              <a:buNone/>
            </a:pPr>
            <a:r>
              <a:rPr lang="en-US" dirty="0"/>
              <a:t>	(JN. 5:39+)</a:t>
            </a:r>
          </a:p>
        </p:txBody>
      </p:sp>
    </p:spTree>
    <p:extLst>
      <p:ext uri="{BB962C8B-B14F-4D97-AF65-F5344CB8AC3E}">
        <p14:creationId xmlns:p14="http://schemas.microsoft.com/office/powerpoint/2010/main" val="208266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MOB: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JUDAS</a:t>
            </a:r>
          </a:p>
          <a:p>
            <a:r>
              <a:rPr lang="en-US" dirty="0"/>
              <a:t>RELIGIOUS LEADERS</a:t>
            </a:r>
          </a:p>
          <a:p>
            <a:r>
              <a:rPr lang="en-US" dirty="0"/>
              <a:t>HEROD</a:t>
            </a:r>
          </a:p>
          <a:p>
            <a:pPr marL="0" indent="0">
              <a:buNone/>
            </a:pPr>
            <a:r>
              <a:rPr lang="en-US" dirty="0"/>
              <a:t>	(LK.  23:8)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8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MOB: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JUDAS</a:t>
            </a:r>
          </a:p>
          <a:p>
            <a:r>
              <a:rPr lang="en-US" dirty="0"/>
              <a:t>RELIGIOUS LEADERS</a:t>
            </a:r>
          </a:p>
          <a:p>
            <a:r>
              <a:rPr lang="en-US" dirty="0"/>
              <a:t>HEROD</a:t>
            </a:r>
          </a:p>
          <a:p>
            <a:r>
              <a:rPr lang="en-US" dirty="0"/>
              <a:t>PILATE</a:t>
            </a:r>
          </a:p>
          <a:p>
            <a:pPr marL="0" indent="0">
              <a:buNone/>
            </a:pPr>
            <a:r>
              <a:rPr lang="en-US" dirty="0"/>
              <a:t>	(ACTS 4:24+)</a:t>
            </a:r>
          </a:p>
        </p:txBody>
      </p:sp>
    </p:spTree>
    <p:extLst>
      <p:ext uri="{BB962C8B-B14F-4D97-AF65-F5344CB8AC3E}">
        <p14:creationId xmlns:p14="http://schemas.microsoft.com/office/powerpoint/2010/main" val="255815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MOB: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JUDAS</a:t>
            </a:r>
          </a:p>
          <a:p>
            <a:r>
              <a:rPr lang="en-US" dirty="0"/>
              <a:t>RELIGIOUS LEADERS</a:t>
            </a:r>
          </a:p>
          <a:p>
            <a:r>
              <a:rPr lang="en-US" dirty="0"/>
              <a:t>HEROD</a:t>
            </a:r>
          </a:p>
          <a:p>
            <a:r>
              <a:rPr lang="en-US" dirty="0"/>
              <a:t>PILATE</a:t>
            </a:r>
          </a:p>
          <a:p>
            <a:r>
              <a:rPr lang="en-US" dirty="0"/>
              <a:t>SOLDIERS</a:t>
            </a:r>
          </a:p>
          <a:p>
            <a:pPr marL="0" indent="0">
              <a:buNone/>
            </a:pPr>
            <a:r>
              <a:rPr lang="en-US" dirty="0"/>
              <a:t>	(MT. 27:54)</a:t>
            </a:r>
          </a:p>
        </p:txBody>
      </p:sp>
    </p:spTree>
    <p:extLst>
      <p:ext uri="{BB962C8B-B14F-4D97-AF65-F5344CB8AC3E}">
        <p14:creationId xmlns:p14="http://schemas.microsoft.com/office/powerpoint/2010/main" val="334769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MOB: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JUDAS</a:t>
            </a:r>
          </a:p>
          <a:p>
            <a:r>
              <a:rPr lang="en-US" dirty="0"/>
              <a:t>RELIGIOUS LEADERS</a:t>
            </a:r>
          </a:p>
          <a:p>
            <a:r>
              <a:rPr lang="en-US" dirty="0"/>
              <a:t>HEROD</a:t>
            </a:r>
          </a:p>
          <a:p>
            <a:r>
              <a:rPr lang="en-US" dirty="0"/>
              <a:t>PILATE</a:t>
            </a:r>
          </a:p>
          <a:p>
            <a:r>
              <a:rPr lang="en-US" dirty="0"/>
              <a:t>SOLDIERS</a:t>
            </a:r>
          </a:p>
          <a:p>
            <a:r>
              <a:rPr lang="en-US" dirty="0"/>
              <a:t>BARABBAS</a:t>
            </a:r>
          </a:p>
          <a:p>
            <a:pPr marL="0" indent="0">
              <a:buNone/>
            </a:pPr>
            <a:r>
              <a:rPr lang="en-US" dirty="0"/>
              <a:t>	(MT. </a:t>
            </a:r>
            <a:r>
              <a:rPr lang="en-US"/>
              <a:t>27:15-17)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6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98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“I FEEL LIKE I’M THE ONE”</vt:lpstr>
      <vt:lpstr>JESUS’ MOB:</vt:lpstr>
      <vt:lpstr>JESUS’ MOB:</vt:lpstr>
      <vt:lpstr>JESUS’ MOB:</vt:lpstr>
      <vt:lpstr>JESUS’ MOB:</vt:lpstr>
      <vt:lpstr>JESUS’ MOB:</vt:lpstr>
      <vt:lpstr>JESUS’ MOB: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342</cp:revision>
  <dcterms:created xsi:type="dcterms:W3CDTF">2015-11-19T20:45:57Z</dcterms:created>
  <dcterms:modified xsi:type="dcterms:W3CDTF">2023-12-14T17:13:59Z</dcterms:modified>
</cp:coreProperties>
</file>