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09" r:id="rId4"/>
    <p:sldId id="312" r:id="rId5"/>
    <p:sldId id="311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09"/>
            <p14:sldId id="312"/>
            <p14:sldId id="31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“IS IT UNREASONABLE TO BELIEVE IN MIRACLES?”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REMINDERS: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IS NOT BOUND BY NATURAL LAWS</a:t>
            </a:r>
          </a:p>
          <a:p>
            <a:pPr marL="0" indent="0">
              <a:buNone/>
            </a:pPr>
            <a:r>
              <a:rPr lang="en-US" dirty="0"/>
              <a:t>	(JN. 9:33)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REMINDERS: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IS NOT BOUND BY NATURAL LAWS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MIRACLES WERE NEVER COMMON</a:t>
            </a:r>
          </a:p>
          <a:p>
            <a:pPr marL="0" indent="0">
              <a:buNone/>
            </a:pPr>
            <a:r>
              <a:rPr lang="en-US" dirty="0"/>
              <a:t>	(MT. 12:38-39)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1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REMINDERS: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IS NOT BOUND BY NATURAL LAWS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MIRACLES WERE NEVER COMMON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CREDIBLE TESTIMONY</a:t>
            </a:r>
          </a:p>
          <a:p>
            <a:pPr marL="0" indent="0">
              <a:buNone/>
            </a:pPr>
            <a:r>
              <a:rPr lang="en-US" dirty="0"/>
              <a:t>	(JN. 20:25+)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3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REMINDERS: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IS NOT BOUND BY NATURAL LAWS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MIRACLES WERE NEVER COMMON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CREDIBLE TESTIMONY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MIRACLES DID NOT FORCE BELIEF</a:t>
            </a:r>
          </a:p>
          <a:p>
            <a:pPr marL="0" indent="0">
              <a:buNone/>
            </a:pPr>
            <a:r>
              <a:rPr lang="en-US" dirty="0"/>
              <a:t>	(JN. </a:t>
            </a:r>
            <a:r>
              <a:rPr lang="en-US"/>
              <a:t>11:53)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94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“IS IT UNREASONABLE TO BELIEVE IN MIRACLES?”</vt:lpstr>
      <vt:lpstr>REMINDERS:</vt:lpstr>
      <vt:lpstr>REMINDERS:</vt:lpstr>
      <vt:lpstr>REMINDERS:</vt:lpstr>
      <vt:lpstr>REMINDERS: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339</cp:revision>
  <dcterms:created xsi:type="dcterms:W3CDTF">2015-11-19T20:45:57Z</dcterms:created>
  <dcterms:modified xsi:type="dcterms:W3CDTF">2023-12-14T17:10:31Z</dcterms:modified>
</cp:coreProperties>
</file>