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5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5"/>
            <p14:sldId id="309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“CAPERNAUM’S OPPORTUNITIES”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CAPERNAUM’S OPPORTUNITIES: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NOBLEMAN’S SON (JN. 4:43+)</a:t>
            </a:r>
          </a:p>
          <a:p>
            <a:r>
              <a:rPr lang="en-US" dirty="0"/>
              <a:t>DEMONIAC HEALED (MK. 1:21+)</a:t>
            </a:r>
          </a:p>
          <a:p>
            <a:r>
              <a:rPr lang="en-US" dirty="0"/>
              <a:t>PARALYTIC HEALED (MK. 2:1+)</a:t>
            </a:r>
          </a:p>
          <a:p>
            <a:r>
              <a:rPr lang="en-US" dirty="0"/>
              <a:t>CENTURION’S SERVANT (LK. 7:1+)</a:t>
            </a:r>
          </a:p>
          <a:p>
            <a:r>
              <a:rPr lang="en-US" dirty="0"/>
              <a:t>JAIRUS’ DAUGHTER (MT. 9:18+)</a:t>
            </a:r>
          </a:p>
          <a:p>
            <a:r>
              <a:rPr lang="en-US" dirty="0"/>
              <a:t>WOMAN WITH BLOOD ISSUE (MT. 9:20+)</a:t>
            </a:r>
          </a:p>
          <a:p>
            <a:r>
              <a:rPr lang="en-US" dirty="0"/>
              <a:t>BLIND HEALED (MT. 9:27+)</a:t>
            </a:r>
          </a:p>
          <a:p>
            <a:r>
              <a:rPr lang="en-US" dirty="0"/>
              <a:t>MULTITUDES FED (JN. 6:1+)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AE82D-7C27-F54D-A26D-1CD180F1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D706-7A01-1F78-7CAF-B10F2EDF1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66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“CAPERNAUM’S OPPORTUNITIES”</vt:lpstr>
      <vt:lpstr>CAPERNAUM’S OPPORTUNITIES: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330</cp:revision>
  <dcterms:created xsi:type="dcterms:W3CDTF">2015-11-19T20:45:57Z</dcterms:created>
  <dcterms:modified xsi:type="dcterms:W3CDTF">2023-09-06T22:05:23Z</dcterms:modified>
</cp:coreProperties>
</file>