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13" r:id="rId4"/>
    <p:sldId id="316" r:id="rId5"/>
    <p:sldId id="315" r:id="rId6"/>
    <p:sldId id="31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13"/>
            <p14:sldId id="316"/>
            <p14:sldId id="315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“JESUS’ PARENTS”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JOSEPH &amp; MARY: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RESPONSIBLE</a:t>
            </a:r>
          </a:p>
          <a:p>
            <a:pPr marL="0" indent="0">
              <a:buNone/>
            </a:pPr>
            <a:r>
              <a:rPr lang="en-US" dirty="0"/>
              <a:t>	(MT. 1:2023)  (LK.1:30-33)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4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JOSEPH &amp; MARY: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RESPONSIBLE</a:t>
            </a:r>
          </a:p>
          <a:p>
            <a:endParaRPr lang="en-US" dirty="0"/>
          </a:p>
          <a:p>
            <a:r>
              <a:rPr lang="en-US" dirty="0"/>
              <a:t>FAITHFUL &amp; TRUSTING</a:t>
            </a:r>
          </a:p>
          <a:p>
            <a:pPr marL="0" indent="0">
              <a:buNone/>
            </a:pPr>
            <a:r>
              <a:rPr lang="en-US" dirty="0"/>
              <a:t>	(LK. 1:34)  (MT. 1:18, 22-23)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30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JOSEPH &amp; MARY: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RESPONSIBLE</a:t>
            </a:r>
          </a:p>
          <a:p>
            <a:endParaRPr lang="en-US" dirty="0"/>
          </a:p>
          <a:p>
            <a:r>
              <a:rPr lang="en-US" dirty="0"/>
              <a:t>FAITHFUL &amp; TRUSTING</a:t>
            </a:r>
          </a:p>
          <a:p>
            <a:endParaRPr lang="en-US" dirty="0"/>
          </a:p>
          <a:p>
            <a:r>
              <a:rPr lang="en-US" dirty="0"/>
              <a:t>COURAGEOUS</a:t>
            </a:r>
          </a:p>
          <a:p>
            <a:pPr marL="0" indent="0">
              <a:buNone/>
            </a:pPr>
            <a:r>
              <a:rPr lang="en-US" dirty="0"/>
              <a:t>	(JN. 8:41)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797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JOSEPH &amp; MARY: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RESPONSIBLE</a:t>
            </a:r>
          </a:p>
          <a:p>
            <a:endParaRPr lang="en-US" dirty="0"/>
          </a:p>
          <a:p>
            <a:r>
              <a:rPr lang="en-US" dirty="0"/>
              <a:t>FAITHFUL &amp; TRUSTING</a:t>
            </a:r>
          </a:p>
          <a:p>
            <a:endParaRPr lang="en-US" dirty="0"/>
          </a:p>
          <a:p>
            <a:r>
              <a:rPr lang="en-US" dirty="0"/>
              <a:t>COURAGEOUS</a:t>
            </a:r>
          </a:p>
          <a:p>
            <a:endParaRPr lang="en-US" dirty="0"/>
          </a:p>
          <a:p>
            <a:r>
              <a:rPr lang="en-US" dirty="0"/>
              <a:t>SAW GOD’S GLORY – (LK. </a:t>
            </a:r>
            <a:r>
              <a:rPr lang="en-US"/>
              <a:t>1:49-55)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1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</TotalTime>
  <Words>75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“JESUS’ PARENTS”</vt:lpstr>
      <vt:lpstr>JOSEPH &amp; MARY:</vt:lpstr>
      <vt:lpstr>JOSEPH &amp; MARY:</vt:lpstr>
      <vt:lpstr>JOSEPH &amp; MARY:</vt:lpstr>
      <vt:lpstr>JOSEPH &amp; MARY: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321</cp:revision>
  <dcterms:created xsi:type="dcterms:W3CDTF">2015-11-19T20:45:57Z</dcterms:created>
  <dcterms:modified xsi:type="dcterms:W3CDTF">2023-07-14T16:53:01Z</dcterms:modified>
</cp:coreProperties>
</file>