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12" r:id="rId5"/>
    <p:sldId id="311" r:id="rId6"/>
    <p:sldId id="310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12"/>
            <p14:sldId id="311"/>
            <p14:sldId id="310"/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“ELDERS &amp; CHURCHES”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RESPONSIBILITIES OF ELDERS: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“ELDER”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RESPONSIBILITIES OF ELDERS: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“ELDER”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“BISHOP”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0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RESPONSIBILITIES OF ELDERS: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“ELDER”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“BISHOP”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“PASTOR”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3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RESPONSIBILITIES OF ELDERS: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“ELDER”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“BISHOP”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“PASTOR”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LIMITATIONS – (I PET. 5:2+)</a:t>
            </a:r>
          </a:p>
        </p:txBody>
      </p:sp>
    </p:spTree>
    <p:extLst>
      <p:ext uri="{BB962C8B-B14F-4D97-AF65-F5344CB8AC3E}">
        <p14:creationId xmlns:p14="http://schemas.microsoft.com/office/powerpoint/2010/main" val="227428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F741-EBDA-8484-81C8-2C4401DE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RESPONSIBILITES OF CHURCHES: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6A58-5439-D266-B177-146873558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HONOR THE WORK</a:t>
            </a:r>
          </a:p>
          <a:p>
            <a:pPr marL="0" indent="0">
              <a:buNone/>
            </a:pPr>
            <a:r>
              <a:rPr lang="en-US" dirty="0"/>
              <a:t>	(HEB. 13:17)  (I THES. 5:12-13)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7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F741-EBDA-8484-81C8-2C4401DE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RESPONSIBILITES OF CHURCHES: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6A58-5439-D266-B177-146873558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HONOR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THE WORK</a:t>
            </a:r>
          </a:p>
          <a:p>
            <a:pPr marL="0" indent="0">
              <a:buNone/>
            </a:pPr>
            <a:r>
              <a:rPr lang="en-US" dirty="0"/>
              <a:t>	(HEB. 13:17)  (EPH. 4:16)  (I TIM. 5:19)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0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F741-EBDA-8484-81C8-2C4401DE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RESPONSIBILITES OF CHURCHES: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6A58-5439-D266-B177-146873558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HONOR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SUPPORT THE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SUBMIT</a:t>
            </a:r>
          </a:p>
          <a:p>
            <a:pPr marL="0" indent="0">
              <a:buNone/>
            </a:pPr>
            <a:r>
              <a:rPr lang="en-US" dirty="0"/>
              <a:t>	(I THES. 5:12-13)  (HEB. 13:17)</a:t>
            </a:r>
          </a:p>
          <a:p>
            <a:pPr marL="0" indent="0">
              <a:buNone/>
            </a:pPr>
            <a:r>
              <a:rPr lang="en-US" dirty="0"/>
              <a:t>	(ACTS 5:29)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034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131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“ELDERS &amp; CHURCHES”</vt:lpstr>
      <vt:lpstr>RESPONSIBILITIES OF ELDERS:</vt:lpstr>
      <vt:lpstr>RESPONSIBILITIES OF ELDERS:</vt:lpstr>
      <vt:lpstr>RESPONSIBILITIES OF ELDERS:</vt:lpstr>
      <vt:lpstr>RESPONSIBILITIES OF ELDERS:</vt:lpstr>
      <vt:lpstr>RESPONSIBILITES OF CHURCHES:</vt:lpstr>
      <vt:lpstr>RESPONSIBILITES OF CHURCHES:</vt:lpstr>
      <vt:lpstr>RESPONSIBILITES OF CHURCHES: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319</cp:revision>
  <dcterms:created xsi:type="dcterms:W3CDTF">2015-11-19T20:45:57Z</dcterms:created>
  <dcterms:modified xsi:type="dcterms:W3CDTF">2023-07-06T14:35:44Z</dcterms:modified>
</cp:coreProperties>
</file>