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8" r:id="rId5"/>
    <p:sldId id="317" r:id="rId6"/>
    <p:sldId id="316" r:id="rId7"/>
    <p:sldId id="320" r:id="rId8"/>
    <p:sldId id="319" r:id="rId9"/>
    <p:sldId id="315" r:id="rId10"/>
    <p:sldId id="322" r:id="rId11"/>
    <p:sldId id="321" r:id="rId12"/>
    <p:sldId id="314" r:id="rId13"/>
    <p:sldId id="323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8"/>
            <p14:sldId id="317"/>
            <p14:sldId id="316"/>
            <p14:sldId id="320"/>
            <p14:sldId id="319"/>
            <p14:sldId id="315"/>
            <p14:sldId id="322"/>
            <p14:sldId id="321"/>
            <p14:sldId id="314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LUKE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STYLE?</a:t>
            </a:r>
          </a:p>
          <a:p>
            <a:pPr marL="0" indent="0">
              <a:buNone/>
            </a:pPr>
            <a:r>
              <a:rPr lang="en-US" dirty="0"/>
              <a:t>	PRIVATE LETTER TO THEOPHILUS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25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LUKE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STYLE?</a:t>
            </a:r>
          </a:p>
          <a:p>
            <a:endParaRPr lang="en-US" dirty="0"/>
          </a:p>
          <a:p>
            <a:r>
              <a:rPr lang="en-US" dirty="0"/>
              <a:t>PURPOSE?</a:t>
            </a:r>
          </a:p>
          <a:p>
            <a:pPr marL="0" indent="0">
              <a:buNone/>
            </a:pPr>
            <a:r>
              <a:rPr lang="en-US" dirty="0"/>
              <a:t>	GOSPEL TO THE GREEK</a:t>
            </a:r>
          </a:p>
          <a:p>
            <a:pPr marL="0" indent="0">
              <a:buNone/>
            </a:pPr>
            <a:r>
              <a:rPr lang="en-US" dirty="0"/>
              <a:t>	EMPHASIZING PERFECTION &amp; 		  	     UNIVERSALITY</a:t>
            </a:r>
          </a:p>
        </p:txBody>
      </p:sp>
    </p:spTree>
    <p:extLst>
      <p:ext uri="{BB962C8B-B14F-4D97-AF65-F5344CB8AC3E}">
        <p14:creationId xmlns:p14="http://schemas.microsoft.com/office/powerpoint/2010/main" val="1899497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pPr marL="0" indent="0">
              <a:buNone/>
            </a:pPr>
            <a:r>
              <a:rPr lang="en-US" dirty="0"/>
              <a:t>	SON OF ZEBEDEE/BROTHER OF JAMES</a:t>
            </a:r>
          </a:p>
          <a:p>
            <a:pPr marL="0" indent="0">
              <a:buNone/>
            </a:pPr>
            <a:r>
              <a:rPr lang="en-US" dirty="0"/>
              <a:t>	BUSINESSMAN</a:t>
            </a:r>
          </a:p>
          <a:p>
            <a:pPr marL="0" indent="0">
              <a:buNone/>
            </a:pPr>
            <a:r>
              <a:rPr lang="en-US" dirty="0"/>
              <a:t>	“INNER CIRCLE”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7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STYLE?</a:t>
            </a:r>
          </a:p>
          <a:p>
            <a:pPr marL="0" indent="0">
              <a:buNone/>
            </a:pPr>
            <a:r>
              <a:rPr lang="en-US" dirty="0"/>
              <a:t>	NOT A SYNOPSIS</a:t>
            </a:r>
          </a:p>
          <a:p>
            <a:pPr marL="0" indent="0">
              <a:buNone/>
            </a:pPr>
            <a:r>
              <a:rPr lang="en-US" dirty="0"/>
              <a:t>	WRITING FOR THE “NEXT GENERATION”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85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STYLE?</a:t>
            </a:r>
          </a:p>
          <a:p>
            <a:endParaRPr lang="en-US" dirty="0"/>
          </a:p>
          <a:p>
            <a:r>
              <a:rPr lang="en-US" dirty="0"/>
              <a:t>PURPOSE?</a:t>
            </a:r>
          </a:p>
          <a:p>
            <a:pPr marL="0" indent="0">
              <a:buNone/>
            </a:pPr>
            <a:r>
              <a:rPr lang="en-US" dirty="0"/>
              <a:t>	GOSPEL FOR ALL (20:30+)</a:t>
            </a:r>
          </a:p>
          <a:p>
            <a:pPr marL="0" indent="0">
              <a:buNone/>
            </a:pPr>
            <a:r>
              <a:rPr lang="en-US" dirty="0"/>
              <a:t>	EMPHASIZING DIVINITY (1:1)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5747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GOSPELS STYLISTICALLY”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MATTHEW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pPr marL="0" indent="0">
              <a:buNone/>
            </a:pPr>
            <a:r>
              <a:rPr lang="en-US" dirty="0"/>
              <a:t>	“LEVI” </a:t>
            </a:r>
          </a:p>
          <a:p>
            <a:pPr marL="0" indent="0">
              <a:buNone/>
            </a:pPr>
            <a:r>
              <a:rPr lang="en-US" dirty="0"/>
              <a:t>	TAX COLLECTOR</a:t>
            </a:r>
          </a:p>
          <a:p>
            <a:pPr marL="0" indent="0">
              <a:buNone/>
            </a:pPr>
            <a:r>
              <a:rPr lang="en-US" dirty="0"/>
              <a:t>	PERSONAL COMPANION (9:9)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MATTHEW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STYLE?</a:t>
            </a:r>
          </a:p>
          <a:p>
            <a:pPr marL="0" indent="0">
              <a:buNone/>
            </a:pPr>
            <a:r>
              <a:rPr lang="en-US" dirty="0"/>
              <a:t>	LESS PERSONAL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MATTHEW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STYLE?</a:t>
            </a:r>
          </a:p>
          <a:p>
            <a:endParaRPr lang="en-US" dirty="0"/>
          </a:p>
          <a:p>
            <a:r>
              <a:rPr lang="en-US" dirty="0"/>
              <a:t>PURPOSE?</a:t>
            </a:r>
          </a:p>
          <a:p>
            <a:pPr marL="0" indent="0">
              <a:buNone/>
            </a:pPr>
            <a:r>
              <a:rPr lang="en-US" dirty="0"/>
              <a:t>	GOSPEL TO THE JEWS</a:t>
            </a:r>
          </a:p>
          <a:p>
            <a:pPr marL="0" indent="0">
              <a:buNone/>
            </a:pPr>
            <a:r>
              <a:rPr lang="en-US" dirty="0"/>
              <a:t>	EMPHASIZES GENEOLOGY/PROPHECY/KING</a:t>
            </a:r>
          </a:p>
        </p:txBody>
      </p:sp>
    </p:spTree>
    <p:extLst>
      <p:ext uri="{BB962C8B-B14F-4D97-AF65-F5344CB8AC3E}">
        <p14:creationId xmlns:p14="http://schemas.microsoft.com/office/powerpoint/2010/main" val="142404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pPr marL="0" indent="0">
              <a:buNone/>
            </a:pPr>
            <a:r>
              <a:rPr lang="en-US" dirty="0"/>
              <a:t>	SON OF MARY (ACTS 12:12)</a:t>
            </a:r>
          </a:p>
          <a:p>
            <a:pPr marL="0" indent="0">
              <a:buNone/>
            </a:pPr>
            <a:r>
              <a:rPr lang="en-US" dirty="0"/>
              <a:t>	RELATIVE OF BARNABAS (COL. 4:10)</a:t>
            </a:r>
          </a:p>
          <a:p>
            <a:pPr marL="0" indent="0">
              <a:buNone/>
            </a:pPr>
            <a:r>
              <a:rPr lang="en-US" dirty="0"/>
              <a:t>	COMPANION OF PETER (I PET. 5:13)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0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STYLE?</a:t>
            </a:r>
          </a:p>
          <a:p>
            <a:pPr marL="0" indent="0">
              <a:buNone/>
            </a:pPr>
            <a:r>
              <a:rPr lang="en-US" dirty="0"/>
              <a:t>	SHORTEST GOSPEL – “IMMEDIATELY”</a:t>
            </a:r>
          </a:p>
          <a:p>
            <a:pPr marL="0" indent="0">
              <a:buNone/>
            </a:pPr>
            <a:r>
              <a:rPr lang="en-US" dirty="0"/>
              <a:t>	FOCUS ON PETER’S NARRATION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8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STYLE?</a:t>
            </a:r>
          </a:p>
          <a:p>
            <a:endParaRPr lang="en-US" dirty="0"/>
          </a:p>
          <a:p>
            <a:r>
              <a:rPr lang="en-US" dirty="0"/>
              <a:t>PURPOSE?</a:t>
            </a:r>
          </a:p>
          <a:p>
            <a:pPr marL="0" indent="0">
              <a:buNone/>
            </a:pPr>
            <a:r>
              <a:rPr lang="en-US" dirty="0"/>
              <a:t>	GOSPEL TO THE ROMANS </a:t>
            </a:r>
          </a:p>
          <a:p>
            <a:pPr marL="0" indent="0">
              <a:buNone/>
            </a:pPr>
            <a:r>
              <a:rPr lang="en-US" dirty="0"/>
              <a:t>	EMPHASIZING ACTIONS NOT WORDS 	    	        “GOSPEL OF POWER”</a:t>
            </a:r>
          </a:p>
        </p:txBody>
      </p:sp>
    </p:spTree>
    <p:extLst>
      <p:ext uri="{BB962C8B-B14F-4D97-AF65-F5344CB8AC3E}">
        <p14:creationId xmlns:p14="http://schemas.microsoft.com/office/powerpoint/2010/main" val="68455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LUKE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pPr marL="0" indent="0">
              <a:buNone/>
            </a:pPr>
            <a:r>
              <a:rPr lang="en-US" dirty="0"/>
              <a:t>	ONLY NT GENTILE WRITER</a:t>
            </a:r>
          </a:p>
          <a:p>
            <a:pPr marL="0" indent="0">
              <a:buNone/>
            </a:pPr>
            <a:r>
              <a:rPr lang="en-US" dirty="0"/>
              <a:t>	PHYSICIAN</a:t>
            </a:r>
          </a:p>
          <a:p>
            <a:pPr marL="0" indent="0">
              <a:buNone/>
            </a:pPr>
            <a:r>
              <a:rPr lang="en-US" dirty="0"/>
              <a:t>	“WE”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5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225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“THE GOSPELS STYLISTICALLY”</vt:lpstr>
      <vt:lpstr>MATTHEW</vt:lpstr>
      <vt:lpstr>MATTHEW</vt:lpstr>
      <vt:lpstr>MATTHEW</vt:lpstr>
      <vt:lpstr>MARK</vt:lpstr>
      <vt:lpstr>MARK</vt:lpstr>
      <vt:lpstr>MARK</vt:lpstr>
      <vt:lpstr>LUKE</vt:lpstr>
      <vt:lpstr>LUKE</vt:lpstr>
      <vt:lpstr>LUKE</vt:lpstr>
      <vt:lpstr>JOHN</vt:lpstr>
      <vt:lpstr>JOHN</vt:lpstr>
      <vt:lpstr>JOHN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320</cp:revision>
  <dcterms:created xsi:type="dcterms:W3CDTF">2015-11-19T20:45:57Z</dcterms:created>
  <dcterms:modified xsi:type="dcterms:W3CDTF">2023-07-06T14:29:11Z</dcterms:modified>
</cp:coreProperties>
</file>