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10" r:id="rId5"/>
    <p:sldId id="309" r:id="rId6"/>
    <p:sldId id="311" r:id="rId7"/>
    <p:sldId id="308" r:id="rId8"/>
    <p:sldId id="312" r:id="rId9"/>
    <p:sldId id="313" r:id="rId10"/>
    <p:sldId id="321" r:id="rId11"/>
    <p:sldId id="320" r:id="rId12"/>
    <p:sldId id="319" r:id="rId13"/>
    <p:sldId id="318" r:id="rId14"/>
    <p:sldId id="317" r:id="rId15"/>
    <p:sldId id="314" r:id="rId16"/>
    <p:sldId id="324" r:id="rId17"/>
    <p:sldId id="323" r:id="rId18"/>
    <p:sldId id="322" r:id="rId19"/>
    <p:sldId id="307" r:id="rId20"/>
    <p:sldId id="315" r:id="rId21"/>
    <p:sldId id="316" r:id="rId22"/>
    <p:sldId id="325" r:id="rId23"/>
    <p:sldId id="32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10"/>
            <p14:sldId id="309"/>
            <p14:sldId id="311"/>
            <p14:sldId id="308"/>
            <p14:sldId id="312"/>
            <p14:sldId id="313"/>
            <p14:sldId id="321"/>
            <p14:sldId id="320"/>
            <p14:sldId id="319"/>
            <p14:sldId id="318"/>
            <p14:sldId id="317"/>
            <p14:sldId id="314"/>
            <p14:sldId id="324"/>
            <p14:sldId id="323"/>
            <p14:sldId id="322"/>
            <p14:sldId id="307"/>
            <p14:sldId id="315"/>
            <p14:sldId id="316"/>
            <p14:sldId id="325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00A6-0FC2-558B-31FA-8A61C70D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GREECIAN EMPIRE: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9C92-7B92-4CC1-9C8D-B906D169E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PHILIP OF MACEDONIA</a:t>
            </a:r>
          </a:p>
          <a:p>
            <a:r>
              <a:rPr lang="en-US" dirty="0"/>
              <a:t>ALEXANDER THE GREAT</a:t>
            </a:r>
          </a:p>
        </p:txBody>
      </p:sp>
    </p:spTree>
    <p:extLst>
      <p:ext uri="{BB962C8B-B14F-4D97-AF65-F5344CB8AC3E}">
        <p14:creationId xmlns:p14="http://schemas.microsoft.com/office/powerpoint/2010/main" val="1928123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00A6-0FC2-558B-31FA-8A61C70D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GREECIAN EMPIRE: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9C92-7B92-4CC1-9C8D-B906D169E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PHILIP OF MACEDONIA</a:t>
            </a:r>
          </a:p>
          <a:p>
            <a:r>
              <a:rPr lang="en-US" dirty="0"/>
              <a:t>ALEXANDER THE GREAT</a:t>
            </a:r>
          </a:p>
          <a:p>
            <a:r>
              <a:rPr lang="en-US" dirty="0"/>
              <a:t>GREEK CULTURE</a:t>
            </a:r>
          </a:p>
        </p:txBody>
      </p:sp>
    </p:spTree>
    <p:extLst>
      <p:ext uri="{BB962C8B-B14F-4D97-AF65-F5344CB8AC3E}">
        <p14:creationId xmlns:p14="http://schemas.microsoft.com/office/powerpoint/2010/main" val="2734506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00A6-0FC2-558B-31FA-8A61C70D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GREECIAN EMPIRE: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9C92-7B92-4CC1-9C8D-B906D169E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PHILIP OF MACEDONIA</a:t>
            </a:r>
          </a:p>
          <a:p>
            <a:r>
              <a:rPr lang="en-US" dirty="0"/>
              <a:t>ALEXANDER THE GREAT</a:t>
            </a:r>
          </a:p>
          <a:p>
            <a:r>
              <a:rPr lang="en-US" dirty="0"/>
              <a:t>GREEK CULTURE</a:t>
            </a:r>
          </a:p>
          <a:p>
            <a:r>
              <a:rPr lang="en-US" dirty="0"/>
              <a:t>SEPTUAGINT (285 BC)</a:t>
            </a:r>
          </a:p>
        </p:txBody>
      </p:sp>
    </p:spTree>
    <p:extLst>
      <p:ext uri="{BB962C8B-B14F-4D97-AF65-F5344CB8AC3E}">
        <p14:creationId xmlns:p14="http://schemas.microsoft.com/office/powerpoint/2010/main" val="3669580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00A6-0FC2-558B-31FA-8A61C70D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GREECIAN EMPIRE: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9C92-7B92-4CC1-9C8D-B906D169E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PHILIP OF MACEDONIA</a:t>
            </a:r>
          </a:p>
          <a:p>
            <a:r>
              <a:rPr lang="en-US" dirty="0"/>
              <a:t>ALEXANDER THE GREAT</a:t>
            </a:r>
          </a:p>
          <a:p>
            <a:r>
              <a:rPr lang="en-US" dirty="0"/>
              <a:t>GREEK CULTURE</a:t>
            </a:r>
          </a:p>
          <a:p>
            <a:r>
              <a:rPr lang="en-US" dirty="0"/>
              <a:t>SEPTUAGINT (285 BC)</a:t>
            </a:r>
          </a:p>
          <a:p>
            <a:r>
              <a:rPr lang="en-US" dirty="0"/>
              <a:t>(DAN. 8:22)</a:t>
            </a:r>
          </a:p>
        </p:txBody>
      </p:sp>
    </p:spTree>
    <p:extLst>
      <p:ext uri="{BB962C8B-B14F-4D97-AF65-F5344CB8AC3E}">
        <p14:creationId xmlns:p14="http://schemas.microsoft.com/office/powerpoint/2010/main" val="223613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00A6-0FC2-558B-31FA-8A61C70D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GREECIAN EMPIRE: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9C92-7B92-4CC1-9C8D-B906D169E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PHILIP OF MACEDONIA</a:t>
            </a:r>
          </a:p>
          <a:p>
            <a:r>
              <a:rPr lang="en-US" dirty="0"/>
              <a:t>ALEXANDER THE GREAT</a:t>
            </a:r>
          </a:p>
          <a:p>
            <a:r>
              <a:rPr lang="en-US" dirty="0"/>
              <a:t>GREEK CULTURE</a:t>
            </a:r>
          </a:p>
          <a:p>
            <a:r>
              <a:rPr lang="en-US" dirty="0"/>
              <a:t>SEPTUAGINT (285 BC)</a:t>
            </a:r>
          </a:p>
          <a:p>
            <a:r>
              <a:rPr lang="en-US" dirty="0"/>
              <a:t>(DAN. 8:22)</a:t>
            </a:r>
          </a:p>
          <a:p>
            <a:r>
              <a:rPr lang="en-US" dirty="0"/>
              <a:t>SYRIA CONQUERS CANAAN (ANTIOCHUS)</a:t>
            </a:r>
          </a:p>
        </p:txBody>
      </p:sp>
    </p:spTree>
    <p:extLst>
      <p:ext uri="{BB962C8B-B14F-4D97-AF65-F5344CB8AC3E}">
        <p14:creationId xmlns:p14="http://schemas.microsoft.com/office/powerpoint/2010/main" val="446110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039E7-AD69-4DD7-877B-2E0184F5A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167-63 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4A022-A26D-DB5C-7B92-E41E3AE5C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JEWISH INDEPENDENCE PERIOD</a:t>
            </a:r>
          </a:p>
        </p:txBody>
      </p:sp>
    </p:spTree>
    <p:extLst>
      <p:ext uri="{BB962C8B-B14F-4D97-AF65-F5344CB8AC3E}">
        <p14:creationId xmlns:p14="http://schemas.microsoft.com/office/powerpoint/2010/main" val="419531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039E7-AD69-4DD7-877B-2E0184F5A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167-63 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4A022-A26D-DB5C-7B92-E41E3AE5C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JEWISH INDEPENDENCE PERIOD</a:t>
            </a:r>
          </a:p>
          <a:p>
            <a:r>
              <a:rPr lang="en-US" dirty="0"/>
              <a:t>THE MACCABEANS</a:t>
            </a:r>
          </a:p>
        </p:txBody>
      </p:sp>
    </p:spTree>
    <p:extLst>
      <p:ext uri="{BB962C8B-B14F-4D97-AF65-F5344CB8AC3E}">
        <p14:creationId xmlns:p14="http://schemas.microsoft.com/office/powerpoint/2010/main" val="319238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039E7-AD69-4DD7-877B-2E0184F5A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167-63 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4A022-A26D-DB5C-7B92-E41E3AE5C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JEWISH INDEPENDENCE PERIOD</a:t>
            </a:r>
          </a:p>
          <a:p>
            <a:r>
              <a:rPr lang="en-US" dirty="0"/>
              <a:t>THE MACCABEANS</a:t>
            </a:r>
          </a:p>
          <a:p>
            <a:r>
              <a:rPr lang="en-US" dirty="0"/>
              <a:t>(JN. 10:22)</a:t>
            </a:r>
          </a:p>
        </p:txBody>
      </p:sp>
    </p:spTree>
    <p:extLst>
      <p:ext uri="{BB962C8B-B14F-4D97-AF65-F5344CB8AC3E}">
        <p14:creationId xmlns:p14="http://schemas.microsoft.com/office/powerpoint/2010/main" val="1768399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039E7-AD69-4DD7-877B-2E0184F5A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167-63 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4A022-A26D-DB5C-7B92-E41E3AE5C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JEWISH INDEPENDENCE PERIOD</a:t>
            </a:r>
          </a:p>
          <a:p>
            <a:r>
              <a:rPr lang="en-US" dirty="0"/>
              <a:t>THE MACCABEANS</a:t>
            </a:r>
          </a:p>
          <a:p>
            <a:r>
              <a:rPr lang="en-US" dirty="0"/>
              <a:t>(JN. 10:22)</a:t>
            </a:r>
          </a:p>
          <a:p>
            <a:r>
              <a:rPr lang="en-US" dirty="0"/>
              <a:t>“HEDGE BUILDERS”</a:t>
            </a:r>
          </a:p>
        </p:txBody>
      </p:sp>
    </p:spTree>
    <p:extLst>
      <p:ext uri="{BB962C8B-B14F-4D97-AF65-F5344CB8AC3E}">
        <p14:creationId xmlns:p14="http://schemas.microsoft.com/office/powerpoint/2010/main" val="1087027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DANIEL 2 &amp;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HEAD OF GOLD &amp; LION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CHEST OF SILVER &amp; BEAR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THIGH OF BRONZE &amp; GOAT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LEG OF IRON &amp; “BEAST”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6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INTERTESTAMENTAL PERIOD”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DANIEL 2 &amp;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HEAD OF GOLD &amp; LION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CHEST OF SILVER &amp; BEAR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THIGH OF BRONZE &amp; GOAT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LEG OF IRON &amp; “BEAST”</a:t>
            </a:r>
          </a:p>
          <a:p>
            <a:pPr marL="0" indent="0">
              <a:buNone/>
            </a:pPr>
            <a:r>
              <a:rPr lang="en-US" dirty="0"/>
              <a:t>	ROME</a:t>
            </a:r>
          </a:p>
          <a:p>
            <a:pPr marL="0" indent="0">
              <a:buNone/>
            </a:pPr>
            <a:r>
              <a:rPr lang="en-US" dirty="0"/>
              <a:t>		(63 BC – 476 AD)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31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38C1B-33F0-EA12-7317-96EE70C6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ROMAN EMPIRE: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EB41-37E6-546A-C94D-624CB1EA2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POMPEY</a:t>
            </a:r>
          </a:p>
        </p:txBody>
      </p:sp>
    </p:spTree>
    <p:extLst>
      <p:ext uri="{BB962C8B-B14F-4D97-AF65-F5344CB8AC3E}">
        <p14:creationId xmlns:p14="http://schemas.microsoft.com/office/powerpoint/2010/main" val="121485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38C1B-33F0-EA12-7317-96EE70C6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ROMAN EMPIRE: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EB41-37E6-546A-C94D-624CB1EA2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POMPEY</a:t>
            </a:r>
          </a:p>
          <a:p>
            <a:r>
              <a:rPr lang="en-US" dirty="0"/>
              <a:t>“HERODS”</a:t>
            </a:r>
          </a:p>
        </p:txBody>
      </p:sp>
    </p:spTree>
    <p:extLst>
      <p:ext uri="{BB962C8B-B14F-4D97-AF65-F5344CB8AC3E}">
        <p14:creationId xmlns:p14="http://schemas.microsoft.com/office/powerpoint/2010/main" val="1113699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38C1B-33F0-EA12-7317-96EE70C6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ROMAN EMPIRE: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EB41-37E6-546A-C94D-624CB1EA2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POMPEY</a:t>
            </a:r>
          </a:p>
          <a:p>
            <a:r>
              <a:rPr lang="en-US" dirty="0"/>
              <a:t>“HERODS”</a:t>
            </a:r>
          </a:p>
          <a:p>
            <a:r>
              <a:rPr lang="en-US" dirty="0"/>
              <a:t>(JN. 2:20)</a:t>
            </a:r>
          </a:p>
        </p:txBody>
      </p:sp>
    </p:spTree>
    <p:extLst>
      <p:ext uri="{BB962C8B-B14F-4D97-AF65-F5344CB8AC3E}">
        <p14:creationId xmlns:p14="http://schemas.microsoft.com/office/powerpoint/2010/main" val="368837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DANIEL 2 &amp;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HEAD OF GOLD &amp; LION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DANIEL 2 &amp;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HEAD OF GOLD &amp; LION</a:t>
            </a:r>
          </a:p>
          <a:p>
            <a:pPr marL="0" indent="0">
              <a:buNone/>
            </a:pPr>
            <a:r>
              <a:rPr lang="en-US" dirty="0"/>
              <a:t>	BABYLON (DAN. 2:38)</a:t>
            </a:r>
          </a:p>
          <a:p>
            <a:pPr marL="0" indent="0">
              <a:buNone/>
            </a:pPr>
            <a:r>
              <a:rPr lang="en-US" dirty="0"/>
              <a:t>		606-536 BC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2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DANIEL 2 &amp;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HEAD OF GOLD &amp; LION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CHEST OF SILVER &amp; BEAR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DANIEL 2 &amp;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HEAD OF GOLD &amp; LION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CHEST OF SILVER &amp; BEAR	</a:t>
            </a:r>
          </a:p>
          <a:p>
            <a:pPr marL="0" indent="0">
              <a:buNone/>
            </a:pPr>
            <a:r>
              <a:rPr lang="en-US" dirty="0"/>
              <a:t>	MEDO-PERSIA (DAN. 5:31)</a:t>
            </a:r>
          </a:p>
          <a:p>
            <a:pPr marL="0" indent="0">
              <a:buNone/>
            </a:pPr>
            <a:r>
              <a:rPr lang="en-US" dirty="0"/>
              <a:t>		536-331 BC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DANIEL 2 &amp;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HEAD OF GOLD &amp; LION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CHEST OF SILVER &amp; BEAR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THIGH OF BRONZE &amp; GOAT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2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DANIEL 2 &amp;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HEAD OF GOLD &amp; LION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CHEST OF SILVER &amp; BEAR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THIGH OF BRONZE &amp; GOAT</a:t>
            </a:r>
          </a:p>
          <a:p>
            <a:pPr marL="0" indent="0">
              <a:buNone/>
            </a:pPr>
            <a:r>
              <a:rPr lang="en-US" dirty="0"/>
              <a:t>	GREECE (DAN. 8:21)</a:t>
            </a:r>
          </a:p>
          <a:p>
            <a:pPr marL="0" indent="0">
              <a:buNone/>
            </a:pPr>
            <a:r>
              <a:rPr lang="en-US" dirty="0"/>
              <a:t>		331-167 BC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7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00A6-0FC2-558B-31FA-8A61C70D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GREECIAN EMPIRE: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9C92-7B92-4CC1-9C8D-B906D169E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PHILIP OF MACEDONIA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6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340</Words>
  <Application>Microsoft Office PowerPoint</Application>
  <PresentationFormat>On-screen Show (4:3)</PresentationFormat>
  <Paragraphs>100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“THE INTERTESTAMENTAL PERIOD”</vt:lpstr>
      <vt:lpstr>DANIEL 2 &amp; 7</vt:lpstr>
      <vt:lpstr>DANIEL 2 &amp; 7</vt:lpstr>
      <vt:lpstr>DANIEL 2 &amp; 7</vt:lpstr>
      <vt:lpstr>DANIEL 2 &amp; 7</vt:lpstr>
      <vt:lpstr>DANIEL 2 &amp; 7</vt:lpstr>
      <vt:lpstr>DANIEL 2 &amp; 7</vt:lpstr>
      <vt:lpstr>GREECIAN EMPIRE:</vt:lpstr>
      <vt:lpstr>GREECIAN EMPIRE:</vt:lpstr>
      <vt:lpstr>GREECIAN EMPIRE:</vt:lpstr>
      <vt:lpstr>GREECIAN EMPIRE:</vt:lpstr>
      <vt:lpstr>GREECIAN EMPIRE:</vt:lpstr>
      <vt:lpstr>GREECIAN EMPIRE:</vt:lpstr>
      <vt:lpstr>167-63 BC</vt:lpstr>
      <vt:lpstr>167-63 BC</vt:lpstr>
      <vt:lpstr>167-63 BC</vt:lpstr>
      <vt:lpstr>167-63 BC</vt:lpstr>
      <vt:lpstr>DANIEL 2 &amp; 7</vt:lpstr>
      <vt:lpstr>DANIEL 2 &amp; 7</vt:lpstr>
      <vt:lpstr>ROMAN EMPIRE:</vt:lpstr>
      <vt:lpstr>ROMAN EMPIRE:</vt:lpstr>
      <vt:lpstr>ROMAN EMPIRE: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318</cp:revision>
  <dcterms:created xsi:type="dcterms:W3CDTF">2015-11-19T20:45:57Z</dcterms:created>
  <dcterms:modified xsi:type="dcterms:W3CDTF">2023-06-27T14:00:48Z</dcterms:modified>
</cp:coreProperties>
</file>