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6" r:id="rId5"/>
    <p:sldId id="315" r:id="rId6"/>
    <p:sldId id="314" r:id="rId7"/>
    <p:sldId id="317" r:id="rId8"/>
    <p:sldId id="322" r:id="rId9"/>
    <p:sldId id="318" r:id="rId10"/>
    <p:sldId id="319" r:id="rId11"/>
    <p:sldId id="320" r:id="rId12"/>
    <p:sldId id="32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6"/>
            <p14:sldId id="315"/>
            <p14:sldId id="314"/>
            <p14:sldId id="317"/>
            <p14:sldId id="322"/>
            <p14:sldId id="318"/>
            <p14:sldId id="319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8CE9-0C24-946C-6975-1138BA82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BOOK OF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B250-BC10-5846-33E7-64F79BAC7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EXISTS</a:t>
            </a:r>
          </a:p>
          <a:p>
            <a:r>
              <a:rPr lang="en-US" dirty="0"/>
              <a:t>IT IS THE LORD’S LIST</a:t>
            </a:r>
          </a:p>
          <a:p>
            <a:r>
              <a:rPr lang="en-US" dirty="0"/>
              <a:t>THE NAMED ARE LABORERS – (PHIL. 4:3)</a:t>
            </a:r>
          </a:p>
        </p:txBody>
      </p:sp>
    </p:spTree>
    <p:extLst>
      <p:ext uri="{BB962C8B-B14F-4D97-AF65-F5344CB8AC3E}">
        <p14:creationId xmlns:p14="http://schemas.microsoft.com/office/powerpoint/2010/main" val="3640376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8CE9-0C24-946C-6975-1138BA82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BOOK OF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B250-BC10-5846-33E7-64F79BAC7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EXISTS</a:t>
            </a:r>
          </a:p>
          <a:p>
            <a:r>
              <a:rPr lang="en-US" dirty="0"/>
              <a:t>IT IS THE LORD’S LIST</a:t>
            </a:r>
          </a:p>
          <a:p>
            <a:r>
              <a:rPr lang="en-US" dirty="0"/>
              <a:t>THE NAMED ARE LABORERS</a:t>
            </a:r>
          </a:p>
          <a:p>
            <a:r>
              <a:rPr lang="en-US" dirty="0"/>
              <a:t>THE NAMED MAKE UP THE CHURCH</a:t>
            </a:r>
          </a:p>
          <a:p>
            <a:pPr marL="0" indent="0">
              <a:buNone/>
            </a:pPr>
            <a:r>
              <a:rPr lang="en-US" dirty="0"/>
              <a:t>	(HEB. 12:23)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0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8CE9-0C24-946C-6975-1138BA82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BOOK OF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B250-BC10-5846-33E7-64F79BAC7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EXISTS</a:t>
            </a:r>
          </a:p>
          <a:p>
            <a:r>
              <a:rPr lang="en-US" dirty="0"/>
              <a:t>IT IS THE LORD’S LIST</a:t>
            </a:r>
          </a:p>
          <a:p>
            <a:r>
              <a:rPr lang="en-US" dirty="0"/>
              <a:t>THE NAMED ARE LABORERS</a:t>
            </a:r>
          </a:p>
          <a:p>
            <a:r>
              <a:rPr lang="en-US" dirty="0"/>
              <a:t>THE NAMED MAKE UP THE CHURCH</a:t>
            </a:r>
          </a:p>
          <a:p>
            <a:r>
              <a:rPr lang="en-US" dirty="0"/>
              <a:t>THE NAMED ARE THOSE WHO “OVERCOME”</a:t>
            </a:r>
          </a:p>
          <a:p>
            <a:pPr marL="0" indent="0">
              <a:buNone/>
            </a:pPr>
            <a:r>
              <a:rPr lang="en-US" dirty="0"/>
              <a:t>	(REV. 3:5)</a:t>
            </a:r>
          </a:p>
        </p:txBody>
      </p:sp>
    </p:spTree>
    <p:extLst>
      <p:ext uri="{BB962C8B-B14F-4D97-AF65-F5344CB8AC3E}">
        <p14:creationId xmlns:p14="http://schemas.microsoft.com/office/powerpoint/2010/main" val="72753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“BOOKS WERE OPENED”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NEH. 8: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REQUESTED – (v.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NEH. 8: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REQUESTED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ATTENTIVE – (v. 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0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NEH. 8: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REQUESTED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ATTENTIVE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ACTIVE – (v. 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1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NEH. 8: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REQUESTED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ATTENTIVE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EMOTIONAL – (v. 9)</a:t>
            </a:r>
          </a:p>
        </p:txBody>
      </p:sp>
    </p:spTree>
    <p:extLst>
      <p:ext uri="{BB962C8B-B14F-4D97-AF65-F5344CB8AC3E}">
        <p14:creationId xmlns:p14="http://schemas.microsoft.com/office/powerpoint/2010/main" val="265087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8CE9-0C24-946C-6975-1138BA82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BOOK OF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B250-BC10-5846-33E7-64F79BAC7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EXISTS</a:t>
            </a:r>
          </a:p>
        </p:txBody>
      </p:sp>
    </p:spTree>
    <p:extLst>
      <p:ext uri="{BB962C8B-B14F-4D97-AF65-F5344CB8AC3E}">
        <p14:creationId xmlns:p14="http://schemas.microsoft.com/office/powerpoint/2010/main" val="3812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62731-C601-6396-884E-45514ACE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BOOK OF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2A8CD-89D7-A038-8E2A-EB3F10647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(EX. 32:32) – “… FORGIVE THEIR SIN; AND IF NOT 	BLOT ME OUT OF THY BOOK WHICH YOU 	HAVE WRITTEN”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(LK. 10:20) – “… REJOICE NOT THAT THE SPIRITS ARE 	SUBJECT UNTO YOU BUT RATHER REJOICE 	BECAUSE YOUR NAMES ARE WRITTEN IN 	HEAVEN”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(PHIL. 4:3) – “… MY FELLOWLABORERS WHOSE 	NAMES ARE IN THE BOOK OF LIFE”</a:t>
            </a:r>
          </a:p>
        </p:txBody>
      </p:sp>
    </p:spTree>
    <p:extLst>
      <p:ext uri="{BB962C8B-B14F-4D97-AF65-F5344CB8AC3E}">
        <p14:creationId xmlns:p14="http://schemas.microsoft.com/office/powerpoint/2010/main" val="154902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8CE9-0C24-946C-6975-1138BA82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BOOK OF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B250-BC10-5846-33E7-64F79BAC7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EXISTS</a:t>
            </a:r>
          </a:p>
          <a:p>
            <a:r>
              <a:rPr lang="en-US" dirty="0"/>
              <a:t>IT IS THE LORD’S LIST – (REV. 21:27)</a:t>
            </a:r>
          </a:p>
        </p:txBody>
      </p:sp>
    </p:spTree>
    <p:extLst>
      <p:ext uri="{BB962C8B-B14F-4D97-AF65-F5344CB8AC3E}">
        <p14:creationId xmlns:p14="http://schemas.microsoft.com/office/powerpoint/2010/main" val="291359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Words>241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“BOOKS WERE OPENED”</vt:lpstr>
      <vt:lpstr>NEH. 8:</vt:lpstr>
      <vt:lpstr>NEH. 8:</vt:lpstr>
      <vt:lpstr>NEH. 8:</vt:lpstr>
      <vt:lpstr>NEH. 8:</vt:lpstr>
      <vt:lpstr>BOOK OF LIFE:</vt:lpstr>
      <vt:lpstr>BOOK OF LIFE:</vt:lpstr>
      <vt:lpstr>BOOK OF LIFE:</vt:lpstr>
      <vt:lpstr>BOOK OF LIFE:</vt:lpstr>
      <vt:lpstr>BOOK OF LIFE:</vt:lpstr>
      <vt:lpstr>BOOK OF LIFE: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319</cp:revision>
  <dcterms:created xsi:type="dcterms:W3CDTF">2015-11-19T20:45:57Z</dcterms:created>
  <dcterms:modified xsi:type="dcterms:W3CDTF">2023-06-26T19:04:26Z</dcterms:modified>
</cp:coreProperties>
</file>