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9" r:id="rId5"/>
    <p:sldId id="30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“CAUGHT ON CAMERA”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 ARE WATCHED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BY THE WORLD</a:t>
            </a:r>
          </a:p>
          <a:p>
            <a:pPr marL="0" indent="0">
              <a:buNone/>
            </a:pPr>
            <a:r>
              <a:rPr lang="en-US" dirty="0"/>
              <a:t>	(GEN. 23:6)  (II SAM. 12:14)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 ARE WATCHED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BY THE 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BY OUR FAMILIES</a:t>
            </a:r>
          </a:p>
          <a:p>
            <a:pPr marL="0" indent="0">
              <a:buNone/>
            </a:pPr>
            <a:r>
              <a:rPr lang="en-US" dirty="0"/>
              <a:t>	(I PET. 3:1-2)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1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 ARE WATCHED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BY THE 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BY OUR FAMILIES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BY OTHER CHRISTIANS</a:t>
            </a:r>
          </a:p>
          <a:p>
            <a:pPr marL="0" indent="0">
              <a:buNone/>
            </a:pPr>
            <a:r>
              <a:rPr lang="en-US" dirty="0"/>
              <a:t>	(PHIL. 4:9)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 ARE WATCHED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BY THE 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BY OUR FAMILIES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BY OTHER CHRISTIANS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BY GOD – (PS. 139)</a:t>
            </a:r>
          </a:p>
        </p:txBody>
      </p:sp>
    </p:spTree>
    <p:extLst>
      <p:ext uri="{BB962C8B-B14F-4D97-AF65-F5344CB8AC3E}">
        <p14:creationId xmlns:p14="http://schemas.microsoft.com/office/powerpoint/2010/main" val="192554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</TotalTime>
  <Words>91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“CAUGHT ON CAMERA”</vt:lpstr>
      <vt:lpstr>WE ARE WATCHED …</vt:lpstr>
      <vt:lpstr>WE ARE WATCHED …</vt:lpstr>
      <vt:lpstr>WE ARE WATCHED …</vt:lpstr>
      <vt:lpstr>WE ARE WATCHED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314</cp:revision>
  <dcterms:created xsi:type="dcterms:W3CDTF">2015-11-19T20:45:57Z</dcterms:created>
  <dcterms:modified xsi:type="dcterms:W3CDTF">2023-06-02T14:49:25Z</dcterms:modified>
</cp:coreProperties>
</file>