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9" r:id="rId5"/>
    <p:sldId id="318" r:id="rId6"/>
    <p:sldId id="317" r:id="rId7"/>
    <p:sldId id="316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9"/>
            <p14:sldId id="318"/>
            <p14:sldId id="317"/>
            <p14:sldId id="316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QUESTIONS FOR THE GALATIANS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</a:t>
            </a:r>
            <a:r>
              <a:rPr lang="en-US"/>
              <a:t>HAPPENED?”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HAPPENED?”</a:t>
            </a:r>
          </a:p>
          <a:p>
            <a:r>
              <a:rPr lang="en-US" dirty="0"/>
              <a:t>“UNDER WHAT LAW DID YOU RECEIVE GIFTS?”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HAPPENED?”</a:t>
            </a:r>
          </a:p>
          <a:p>
            <a:r>
              <a:rPr lang="en-US" dirty="0"/>
              <a:t>“UNDER WHAT LAW DID YOU RECEIVE GIFTS?”</a:t>
            </a:r>
          </a:p>
          <a:p>
            <a:r>
              <a:rPr lang="en-US" dirty="0"/>
              <a:t>“AND NOW YOU ARE GOING BACK?”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6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HAPPENED?”</a:t>
            </a:r>
          </a:p>
          <a:p>
            <a:r>
              <a:rPr lang="en-US" dirty="0"/>
              <a:t>“UNDER WHAT LAW DID YOU RECEIVE GIFTS?”</a:t>
            </a:r>
          </a:p>
          <a:p>
            <a:r>
              <a:rPr lang="en-US" dirty="0"/>
              <a:t>“AND NOW YOU ARE GOING BACK?”</a:t>
            </a:r>
          </a:p>
          <a:p>
            <a:r>
              <a:rPr lang="en-US" dirty="0"/>
              <a:t>“HOW CAN GENTILES BECOME CHILDREN OF ABRAHAM?”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1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HAPPENED?”</a:t>
            </a:r>
          </a:p>
          <a:p>
            <a:r>
              <a:rPr lang="en-US" dirty="0"/>
              <a:t>“UNDER WHAT LAW DID YOU RECEIVE GIFTS?”</a:t>
            </a:r>
          </a:p>
          <a:p>
            <a:r>
              <a:rPr lang="en-US" dirty="0"/>
              <a:t>“AND NOW YOU ARE GOING BACK?”</a:t>
            </a:r>
          </a:p>
          <a:p>
            <a:r>
              <a:rPr lang="en-US" dirty="0"/>
              <a:t>“HOW CAN GENTILES BECOME CHILDREN OF ABRAHAM?”</a:t>
            </a:r>
          </a:p>
          <a:p>
            <a:r>
              <a:rPr lang="en-US" dirty="0"/>
              <a:t>“WHAT IS THE CURSE OF THE OLD COVENANT?”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GALATIANS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HAPPENED?”</a:t>
            </a:r>
          </a:p>
          <a:p>
            <a:r>
              <a:rPr lang="en-US" dirty="0"/>
              <a:t>“UNDER WHAT LAW DID YOU RECEIVE GIFTS?”</a:t>
            </a:r>
          </a:p>
          <a:p>
            <a:r>
              <a:rPr lang="en-US" dirty="0"/>
              <a:t>“AND NOW YOU ARE GOING BACK?”</a:t>
            </a:r>
          </a:p>
          <a:p>
            <a:r>
              <a:rPr lang="en-US" dirty="0"/>
              <a:t>“HOW CAN GENTILES BECOME CHILDREN OF ABRAHAM?”</a:t>
            </a:r>
          </a:p>
          <a:p>
            <a:r>
              <a:rPr lang="en-US" dirty="0"/>
              <a:t>“WHAT IS THE CURSE OF THE OLD COVENANT?”</a:t>
            </a:r>
          </a:p>
          <a:p>
            <a:r>
              <a:rPr lang="en-US" dirty="0"/>
              <a:t>“THEN WHY HAVE THE LAW OF MOSES?”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8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173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QUESTIONS FOR THE GALATIANS</vt:lpstr>
      <vt:lpstr>GALATIANS 3 </vt:lpstr>
      <vt:lpstr>GALATIANS 3 </vt:lpstr>
      <vt:lpstr>GALATIANS 3 </vt:lpstr>
      <vt:lpstr>GALATIANS 3 </vt:lpstr>
      <vt:lpstr>GALATIANS 3 </vt:lpstr>
      <vt:lpstr>GALATIANS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316</cp:revision>
  <dcterms:created xsi:type="dcterms:W3CDTF">2015-11-19T20:45:57Z</dcterms:created>
  <dcterms:modified xsi:type="dcterms:W3CDTF">2023-06-02T14:46:09Z</dcterms:modified>
</cp:coreProperties>
</file>