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5" r:id="rId5"/>
    <p:sldId id="31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“QUESTIONS CONCERNING BAPTISM”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BASIC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?</a:t>
            </a:r>
          </a:p>
          <a:p>
            <a:pPr marL="0" indent="0">
              <a:buNone/>
            </a:pPr>
            <a:r>
              <a:rPr lang="en-US" dirty="0"/>
              <a:t>	(ACTS 8:38-39)  (ROM. 6:4-5)</a:t>
            </a:r>
          </a:p>
          <a:p>
            <a:pPr marL="0" indent="0">
              <a:buNone/>
            </a:pPr>
            <a:r>
              <a:rPr lang="en-US" dirty="0"/>
              <a:t>	(COL. 2:12)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BASIC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WHO ?</a:t>
            </a:r>
          </a:p>
          <a:p>
            <a:pPr marL="0" indent="0">
              <a:buNone/>
            </a:pPr>
            <a:r>
              <a:rPr lang="en-US" dirty="0"/>
              <a:t>	(ACTS 2:37; 8:37; 16:31)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BASIC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WHO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WHY ?</a:t>
            </a:r>
          </a:p>
          <a:p>
            <a:pPr marL="0" indent="0">
              <a:buNone/>
            </a:pPr>
            <a:r>
              <a:rPr lang="en-US" dirty="0"/>
              <a:t>	(ACTS 22:16)  (ROM. 6:4-5)  (GAL. 3:27)</a:t>
            </a:r>
          </a:p>
          <a:p>
            <a:pPr marL="0" indent="0">
              <a:buNone/>
            </a:pPr>
            <a:r>
              <a:rPr lang="en-US" dirty="0"/>
              <a:t>	(I PET. 3:21)  (MK. </a:t>
            </a:r>
            <a:r>
              <a:rPr lang="en-US"/>
              <a:t>16:15-16)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6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78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“QUESTIONS CONCERNING BAPTISM”</vt:lpstr>
      <vt:lpstr>BASIC QUESTIONS:</vt:lpstr>
      <vt:lpstr>BASIC QUESTIONS:</vt:lpstr>
      <vt:lpstr>BASIC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310</cp:revision>
  <dcterms:created xsi:type="dcterms:W3CDTF">2015-11-19T20:45:57Z</dcterms:created>
  <dcterms:modified xsi:type="dcterms:W3CDTF">2023-04-20T16:19:44Z</dcterms:modified>
</cp:coreProperties>
</file>