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06" r:id="rId4"/>
    <p:sldId id="30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06"/>
            <p14:sldId id="308"/>
            <p14:sldId id="3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12/29/2022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“THE DANGER OF ABUNDANCE”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DANGER OF ABUNDANCE: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“MAMMON”</a:t>
            </a:r>
          </a:p>
          <a:p>
            <a:pPr marL="0" indent="0">
              <a:buNone/>
            </a:pPr>
            <a:r>
              <a:rPr lang="en-US" dirty="0"/>
              <a:t>	(I TIM. 6:17-19) 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7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DANGER OF ABUNDANCE: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“MAMMON”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INDEPENDENCE – (I COR. 6:19-20)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72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THE DANGER OF ABUNDANCE: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“MAMMON”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INDEPENDENCE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CONVENIENCES – (EPH. 5:16)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2777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1549</TotalTime>
  <Words>53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“THE DANGER OF ABUNDANCE”</vt:lpstr>
      <vt:lpstr>THE DANGER OF ABUNDANCE:</vt:lpstr>
      <vt:lpstr>THE DANGER OF ABUNDANCE:</vt:lpstr>
      <vt:lpstr>THE DANGER OF ABUNDANCE: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300</cp:revision>
  <dcterms:created xsi:type="dcterms:W3CDTF">2015-11-19T20:45:57Z</dcterms:created>
  <dcterms:modified xsi:type="dcterms:W3CDTF">2022-12-29T17:40:38Z</dcterms:modified>
</cp:coreProperties>
</file>