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07" r:id="rId5"/>
    <p:sldId id="308" r:id="rId6"/>
    <p:sldId id="311" r:id="rId7"/>
    <p:sldId id="310" r:id="rId8"/>
    <p:sldId id="30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07"/>
            <p14:sldId id="308"/>
            <p14:sldId id="311"/>
            <p14:sldId id="310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 JOB IS TO TRAIN”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(PROV. 22:6)</a:t>
            </a:r>
          </a:p>
          <a:p>
            <a:pPr marL="0" indent="0">
              <a:buNone/>
            </a:pPr>
            <a:r>
              <a:rPr lang="en-US" dirty="0"/>
              <a:t>	“TRAIN UP A CHILD IN THE WAY HE 	SHOULD GO …”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(EPH. 6:4)</a:t>
            </a:r>
          </a:p>
          <a:p>
            <a:pPr marL="0" indent="0">
              <a:buNone/>
            </a:pPr>
            <a:r>
              <a:rPr lang="en-US" dirty="0"/>
              <a:t>	“… BRING THEM UP IN THE NURTURE AND 	ADMONITION OF THE LORD”</a:t>
            </a:r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F0282-E353-A39B-A1C5-C2BB2DFF0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0356E-52B9-EBEC-18A8-6428CE9A7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(PROV. 29:15)</a:t>
            </a:r>
          </a:p>
          <a:p>
            <a:pPr marL="0" indent="0">
              <a:buNone/>
            </a:pPr>
            <a:r>
              <a:rPr lang="en-US" dirty="0"/>
              <a:t>	“ …  A CHILD LEFT TO HIMSELF BRINGS … 	SHAME…”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(I KI. 1:6)</a:t>
            </a:r>
          </a:p>
          <a:p>
            <a:pPr marL="0" indent="0">
              <a:buNone/>
            </a:pPr>
            <a:r>
              <a:rPr lang="en-US" dirty="0"/>
              <a:t>	“HIS FATHER HAD NOT DISPLEASED HIM 	AT ANYTIME, SAYING, ‘WHY HAVE YOU 	DON’T THIS?”</a:t>
            </a:r>
          </a:p>
        </p:txBody>
      </p:sp>
    </p:spTree>
    <p:extLst>
      <p:ext uri="{BB962C8B-B14F-4D97-AF65-F5344CB8AC3E}">
        <p14:creationId xmlns:p14="http://schemas.microsoft.com/office/powerpoint/2010/main" val="123248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1946D-E937-6BEF-F3C2-B0C5AC3B9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PROBLEMS: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36412-EFE7-4869-A403-FC4AC062C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SATISFY EVERY WHIM</a:t>
            </a:r>
          </a:p>
          <a:p>
            <a:pPr marL="0" indent="0">
              <a:buNone/>
            </a:pPr>
            <a:r>
              <a:rPr lang="en-US" dirty="0"/>
              <a:t>	(I SAM. 2:29; 3:13)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50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1946D-E937-6BEF-F3C2-B0C5AC3B9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PROBLEMS: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36412-EFE7-4869-A403-FC4AC062C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SATISFY EVERY WHIM</a:t>
            </a:r>
          </a:p>
          <a:p>
            <a:endParaRPr lang="en-US" dirty="0"/>
          </a:p>
          <a:p>
            <a:r>
              <a:rPr lang="en-US" dirty="0"/>
              <a:t>SWOOP IN AND SAVE THE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25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1946D-E937-6BEF-F3C2-B0C5AC3B9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PROBLEMS: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36412-EFE7-4869-A403-FC4AC062C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SATISFY EVERY WHIM</a:t>
            </a:r>
          </a:p>
          <a:p>
            <a:endParaRPr lang="en-US" dirty="0"/>
          </a:p>
          <a:p>
            <a:r>
              <a:rPr lang="en-US" dirty="0"/>
              <a:t>SWOOP IN AND SAVE THE DAY</a:t>
            </a:r>
          </a:p>
          <a:p>
            <a:endParaRPr lang="en-US" dirty="0"/>
          </a:p>
          <a:p>
            <a:r>
              <a:rPr lang="en-US" dirty="0"/>
              <a:t>PUT LIFE ON HOLD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68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1946D-E937-6BEF-F3C2-B0C5AC3B9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PROBLEMS: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36412-EFE7-4869-A403-FC4AC062C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SATISFY EVERY WHIM</a:t>
            </a:r>
          </a:p>
          <a:p>
            <a:endParaRPr lang="en-US" dirty="0"/>
          </a:p>
          <a:p>
            <a:r>
              <a:rPr lang="en-US" dirty="0"/>
              <a:t>SWOOP IN AND SAVE THE DAY</a:t>
            </a:r>
          </a:p>
          <a:p>
            <a:endParaRPr lang="en-US" dirty="0"/>
          </a:p>
          <a:p>
            <a:r>
              <a:rPr lang="en-US" dirty="0"/>
              <a:t>PUT LIFE ON HOLD</a:t>
            </a:r>
          </a:p>
          <a:p>
            <a:endParaRPr lang="en-US" dirty="0"/>
          </a:p>
          <a:p>
            <a:r>
              <a:rPr lang="en-US" dirty="0"/>
              <a:t>SELFISHNESS</a:t>
            </a:r>
          </a:p>
        </p:txBody>
      </p:sp>
    </p:spTree>
    <p:extLst>
      <p:ext uri="{BB962C8B-B14F-4D97-AF65-F5344CB8AC3E}">
        <p14:creationId xmlns:p14="http://schemas.microsoft.com/office/powerpoint/2010/main" val="1277689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</TotalTime>
  <Words>152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“THE JOB IS TO TRAIN”</vt:lpstr>
      <vt:lpstr>PowerPoint Presentation</vt:lpstr>
      <vt:lpstr>PowerPoint Presentation</vt:lpstr>
      <vt:lpstr>POTENTIAL PROBLEMS:</vt:lpstr>
      <vt:lpstr>POTENTIAL PROBLEMS:</vt:lpstr>
      <vt:lpstr>POTENTIAL PROBLEMS:</vt:lpstr>
      <vt:lpstr>POTENTIAL PROBLEMS: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301</cp:revision>
  <dcterms:created xsi:type="dcterms:W3CDTF">2015-11-19T20:45:57Z</dcterms:created>
  <dcterms:modified xsi:type="dcterms:W3CDTF">2023-01-12T16:45:03Z</dcterms:modified>
</cp:coreProperties>
</file>