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  <p:sldId id="309" r:id="rId7"/>
    <p:sldId id="311" r:id="rId8"/>
    <p:sldId id="31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  <p14:sldId id="309"/>
            <p14:sldId id="311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“WHAT BAPTISM DOES AND DOES NOT DO”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BAPTISM DOES NOT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CHANGE THE HEART</a:t>
            </a:r>
          </a:p>
          <a:p>
            <a:pPr marL="0" indent="0">
              <a:buNone/>
            </a:pPr>
            <a:r>
              <a:rPr lang="en-US" dirty="0"/>
              <a:t>	(LK. 9:23)  (MT. 21:28+; 10:37)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BAPTISM DOES NOT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CHANGE THE 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JUSTIFY THE PRACTICE OF SIN</a:t>
            </a:r>
          </a:p>
          <a:p>
            <a:pPr marL="0" indent="0">
              <a:buNone/>
            </a:pPr>
            <a:r>
              <a:rPr lang="en-US" dirty="0"/>
              <a:t>	(I COR. 6:9-11)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BAPTISM DOES NOT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CHANGE THE 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JUSTIFY THE PRACTICE OF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GUARANTEE ETERNAL LIFE</a:t>
            </a:r>
          </a:p>
          <a:p>
            <a:pPr marL="0" indent="0">
              <a:buNone/>
            </a:pPr>
            <a:r>
              <a:rPr lang="en-US" dirty="0"/>
              <a:t>	(ROM. 6:4)  (REV. 2:10)</a:t>
            </a:r>
          </a:p>
        </p:txBody>
      </p:sp>
    </p:spTree>
    <p:extLst>
      <p:ext uri="{BB962C8B-B14F-4D97-AF65-F5344CB8AC3E}">
        <p14:creationId xmlns:p14="http://schemas.microsoft.com/office/powerpoint/2010/main" val="145705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A71F-81A3-48E4-B0DD-B487AF00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DOES BAPTISM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D9DF2-31FD-EA70-9159-010DFC187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WASHES AWAY SINS</a:t>
            </a:r>
          </a:p>
          <a:p>
            <a:pPr marL="0" indent="0">
              <a:buNone/>
            </a:pPr>
            <a:r>
              <a:rPr lang="en-US" dirty="0"/>
              <a:t>	(ACTS 9:6; 22:16)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8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A71F-81A3-48E4-B0DD-B487AF00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DOES BAPTISM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D9DF2-31FD-EA70-9159-010DFC187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WASHES AWAY SINS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PUTS ONE INTO CHRIST</a:t>
            </a:r>
          </a:p>
          <a:p>
            <a:pPr marL="0" indent="0">
              <a:buNone/>
            </a:pPr>
            <a:r>
              <a:rPr lang="en-US" dirty="0"/>
              <a:t>	(GAL. 3:27)  (EPH. 1:3, 7)</a:t>
            </a:r>
          </a:p>
          <a:p>
            <a:pPr marL="0" indent="0">
              <a:buNone/>
            </a:pPr>
            <a:r>
              <a:rPr lang="en-US" dirty="0"/>
              <a:t>	(II TIM. 2:10)  (I JN. 5:11)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3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A71F-81A3-48E4-B0DD-B487AF00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DOES BAPTISM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D9DF2-31FD-EA70-9159-010DFC187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WASHES AWAY SINS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PUTS ONE INTO CHRIST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SAVES THE SINNER</a:t>
            </a:r>
          </a:p>
          <a:p>
            <a:pPr marL="0" indent="0">
              <a:buNone/>
            </a:pPr>
            <a:r>
              <a:rPr lang="en-US" dirty="0"/>
              <a:t>	(I PET. 3:21)  (MK. 16:16)</a:t>
            </a:r>
          </a:p>
        </p:txBody>
      </p:sp>
    </p:spTree>
    <p:extLst>
      <p:ext uri="{BB962C8B-B14F-4D97-AF65-F5344CB8AC3E}">
        <p14:creationId xmlns:p14="http://schemas.microsoft.com/office/powerpoint/2010/main" val="58237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Words>154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“WHAT BAPTISM DOES AND DOES NOT DO”</vt:lpstr>
      <vt:lpstr>BAPTISM DOES NOT …</vt:lpstr>
      <vt:lpstr>BAPTISM DOES NOT …</vt:lpstr>
      <vt:lpstr>BAPTISM DOES NOT …</vt:lpstr>
      <vt:lpstr>WHAT DOES BAPTISM DO?</vt:lpstr>
      <vt:lpstr>WHAT DOES BAPTISM DO?</vt:lpstr>
      <vt:lpstr>WHAT DOES BAPTISM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295</cp:revision>
  <dcterms:created xsi:type="dcterms:W3CDTF">2015-11-19T20:45:57Z</dcterms:created>
  <dcterms:modified xsi:type="dcterms:W3CDTF">2022-12-22T17:23:50Z</dcterms:modified>
</cp:coreProperties>
</file>