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9" r:id="rId5"/>
    <p:sldId id="30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9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“JESUS’ THOUGHTS ABOUT SCRIPTURE”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DID JESUS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ITS EVENTS ACCURATE</a:t>
            </a:r>
          </a:p>
          <a:p>
            <a:pPr marL="0" indent="0">
              <a:buNone/>
            </a:pPr>
            <a:r>
              <a:rPr lang="en-US" dirty="0"/>
              <a:t>	(MT. 12:40; 19:4-5)</a:t>
            </a:r>
          </a:p>
          <a:p>
            <a:pPr marL="0" indent="0">
              <a:buNone/>
            </a:pPr>
            <a:r>
              <a:rPr lang="en-US" dirty="0"/>
              <a:t>	(LK. 17:26-32)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DID JESUS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ITS EVENTS ACCURATE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THEM TO BE INSPIRED</a:t>
            </a:r>
          </a:p>
          <a:p>
            <a:pPr marL="0" indent="0">
              <a:buNone/>
            </a:pPr>
            <a:r>
              <a:rPr lang="en-US" dirty="0"/>
              <a:t>	(MK. 7:10-13)  (JN. 10:34-35)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5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DID JESUS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ITS EVENTS ACCURATE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THEM TO BE INSPIRED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THEM TO BE PURE AND INFALLIBLE</a:t>
            </a:r>
          </a:p>
          <a:p>
            <a:pPr marL="0" indent="0">
              <a:buNone/>
            </a:pPr>
            <a:r>
              <a:rPr lang="en-US" dirty="0"/>
              <a:t>	(MT. 5:18)  (LK. 24:44)  (JN. 10:35)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0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DID JESUS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ITS EVENTS ACCURATE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THEM TO BE INSPIRED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THEM TO BE PURE AND INFALLIBLE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CONSIDERED THE CANON COMPLETE</a:t>
            </a:r>
          </a:p>
          <a:p>
            <a:pPr marL="0" indent="0">
              <a:buNone/>
            </a:pPr>
            <a:r>
              <a:rPr lang="en-US" dirty="0"/>
              <a:t>	(LK. 24:44; 11:51)</a:t>
            </a:r>
          </a:p>
        </p:txBody>
      </p:sp>
    </p:spTree>
    <p:extLst>
      <p:ext uri="{BB962C8B-B14F-4D97-AF65-F5344CB8AC3E}">
        <p14:creationId xmlns:p14="http://schemas.microsoft.com/office/powerpoint/2010/main" val="2988774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135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“JESUS’ THOUGHTS ABOUT SCRIPTURE”</vt:lpstr>
      <vt:lpstr>WHAT DID JESUS THINK?</vt:lpstr>
      <vt:lpstr>WHAT DID JESUS THINK?</vt:lpstr>
      <vt:lpstr>WHAT DID JESUS THINK?</vt:lpstr>
      <vt:lpstr>WHAT DID JESUS THINK?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292</cp:revision>
  <dcterms:created xsi:type="dcterms:W3CDTF">2015-11-19T20:45:57Z</dcterms:created>
  <dcterms:modified xsi:type="dcterms:W3CDTF">2022-11-03T16:54:59Z</dcterms:modified>
</cp:coreProperties>
</file>