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4" r:id="rId4"/>
    <p:sldId id="308" r:id="rId5"/>
    <p:sldId id="307" r:id="rId6"/>
    <p:sldId id="306" r:id="rId7"/>
    <p:sldId id="305" r:id="rId8"/>
    <p:sldId id="309" r:id="rId9"/>
    <p:sldId id="310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4"/>
            <p14:sldId id="308"/>
            <p14:sldId id="307"/>
            <p14:sldId id="306"/>
            <p14:sldId id="305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BE9F-1298-2981-DBA6-AB4C23B2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EFF7-A4DE-CB57-2ABA-F2B5966F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SINCERE / ACTIVE DISCIPLES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TO GROW</a:t>
            </a:r>
          </a:p>
        </p:txBody>
      </p:sp>
    </p:spTree>
    <p:extLst>
      <p:ext uri="{BB962C8B-B14F-4D97-AF65-F5344CB8AC3E}">
        <p14:creationId xmlns:p14="http://schemas.microsoft.com/office/powerpoint/2010/main" val="277866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 STRONGER LOCAL CHURCH”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SCRIPTURES</a:t>
            </a:r>
          </a:p>
        </p:txBody>
      </p:sp>
    </p:spTree>
    <p:extLst>
      <p:ext uri="{BB962C8B-B14F-4D97-AF65-F5344CB8AC3E}">
        <p14:creationId xmlns:p14="http://schemas.microsoft.com/office/powerpoint/2010/main" val="21373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SCRIPTURES</a:t>
            </a:r>
          </a:p>
          <a:p>
            <a:r>
              <a:rPr lang="en-US" dirty="0"/>
              <a:t>DETERMINATION TO DO GOD’S WILL</a:t>
            </a:r>
          </a:p>
          <a:p>
            <a:pPr marL="0" indent="0">
              <a:buNone/>
            </a:pPr>
            <a:r>
              <a:rPr lang="en-US" dirty="0"/>
              <a:t>	(JN. 7:17)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1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SCRIPTURES</a:t>
            </a:r>
          </a:p>
          <a:p>
            <a:r>
              <a:rPr lang="en-US" dirty="0"/>
              <a:t>DETERMINATION TO DO GOD’S WILL</a:t>
            </a:r>
          </a:p>
          <a:p>
            <a:r>
              <a:rPr lang="en-US" dirty="0"/>
              <a:t>HATE FOR SIN – (PS. 97:10)</a:t>
            </a:r>
          </a:p>
        </p:txBody>
      </p:sp>
    </p:spTree>
    <p:extLst>
      <p:ext uri="{BB962C8B-B14F-4D97-AF65-F5344CB8AC3E}">
        <p14:creationId xmlns:p14="http://schemas.microsoft.com/office/powerpoint/2010/main" val="248573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SCRIPTURES</a:t>
            </a:r>
          </a:p>
          <a:p>
            <a:r>
              <a:rPr lang="en-US" dirty="0"/>
              <a:t>DETERMINATION TO DO GOD’S WILL</a:t>
            </a:r>
          </a:p>
          <a:p>
            <a:r>
              <a:rPr lang="en-US" dirty="0"/>
              <a:t>HATE FOR SIN</a:t>
            </a:r>
          </a:p>
          <a:p>
            <a:r>
              <a:rPr lang="en-US" dirty="0"/>
              <a:t>UNPOLLUTED FROM THE WORLD</a:t>
            </a:r>
          </a:p>
          <a:p>
            <a:pPr marL="0" indent="0">
              <a:buNone/>
            </a:pPr>
            <a:r>
              <a:rPr lang="en-US" dirty="0"/>
              <a:t>	(PHIL. 2:15)</a:t>
            </a:r>
          </a:p>
        </p:txBody>
      </p:sp>
    </p:spTree>
    <p:extLst>
      <p:ext uri="{BB962C8B-B14F-4D97-AF65-F5344CB8AC3E}">
        <p14:creationId xmlns:p14="http://schemas.microsoft.com/office/powerpoint/2010/main" val="235361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TRAITS: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RESPECT FOR SCRIPTURES</a:t>
            </a:r>
          </a:p>
          <a:p>
            <a:r>
              <a:rPr lang="en-US" dirty="0"/>
              <a:t>DETERMINATION TO DO GOD’S WILL</a:t>
            </a:r>
          </a:p>
          <a:p>
            <a:r>
              <a:rPr lang="en-US" dirty="0"/>
              <a:t>HATE FOR SIN</a:t>
            </a:r>
          </a:p>
          <a:p>
            <a:r>
              <a:rPr lang="en-US" dirty="0"/>
              <a:t>UNPOLLUTED FROM THE WORLD</a:t>
            </a:r>
          </a:p>
          <a:p>
            <a:r>
              <a:rPr lang="en-US" dirty="0"/>
              <a:t>GO AFTER WAYWARD MEMBERS</a:t>
            </a:r>
          </a:p>
        </p:txBody>
      </p:sp>
    </p:spTree>
    <p:extLst>
      <p:ext uri="{BB962C8B-B14F-4D97-AF65-F5344CB8AC3E}">
        <p14:creationId xmlns:p14="http://schemas.microsoft.com/office/powerpoint/2010/main" val="367732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BE9F-1298-2981-DBA6-AB4C23B2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EFF7-A4DE-CB57-2ABA-F2B5966F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TEACHING</a:t>
            </a:r>
          </a:p>
          <a:p>
            <a:pPr marL="0" indent="0">
              <a:buNone/>
            </a:pPr>
            <a:r>
              <a:rPr lang="en-US" dirty="0"/>
              <a:t>	(TIT. 2:1)  (II TIM. 3:16-17)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BE9F-1298-2981-DBA6-AB4C23B2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EFF7-A4DE-CB57-2ABA-F2B5966F8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TEACHING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SINCERE / ACTIVE DISCIPLES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6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122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“A STRONGER LOCAL CHURCH”</vt:lpstr>
      <vt:lpstr>TRAITS:</vt:lpstr>
      <vt:lpstr>TRAITS:</vt:lpstr>
      <vt:lpstr>TRAITS:</vt:lpstr>
      <vt:lpstr>TRAITS:</vt:lpstr>
      <vt:lpstr>TRAITS: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286</cp:revision>
  <dcterms:created xsi:type="dcterms:W3CDTF">2015-11-19T20:45:57Z</dcterms:created>
  <dcterms:modified xsi:type="dcterms:W3CDTF">2022-08-24T19:29:07Z</dcterms:modified>
</cp:coreProperties>
</file>