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1" r:id="rId2"/>
    <p:sldId id="359" r:id="rId3"/>
    <p:sldId id="349" r:id="rId4"/>
    <p:sldId id="361" r:id="rId5"/>
    <p:sldId id="3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341"/>
            <p14:sldId id="359"/>
            <p14:sldId id="349"/>
            <p14:sldId id="361"/>
            <p14:sldId id="3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47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“COUNSEL FROM GOD”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175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92F0B-58A7-4414-A9E9-BFD40AB2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POTENTIAL PROBLEMS: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E075D-16E1-4291-A561-A4E5C71E3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NOT SEEKING GOD’S COUNSEL AT ALL</a:t>
            </a:r>
          </a:p>
          <a:p>
            <a:pPr marL="0" indent="0">
              <a:buNone/>
            </a:pPr>
            <a:r>
              <a:rPr lang="en-US" dirty="0"/>
              <a:t>	(JOSH. 9:8-15)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527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92F0B-58A7-4414-A9E9-BFD40AB2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POTENTIAL PROBLEMS: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E075D-16E1-4291-A561-A4E5C71E3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NOT SEEKING GOD’S COUNSEL AT ALL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SEEKING GOD’S COUNSEL AND THEN REJECTING IT</a:t>
            </a:r>
          </a:p>
          <a:p>
            <a:pPr marL="0" indent="0">
              <a:buNone/>
            </a:pPr>
            <a:r>
              <a:rPr lang="en-US" dirty="0"/>
              <a:t>	(JER. 42:1+)  (MT. 19:16+)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125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92F0B-58A7-4414-A9E9-BFD40AB2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POTENTIAL PROBLEMS: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E075D-16E1-4291-A561-A4E5C71E3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NOT SEEKING GOD’S COUNSEL AT ALL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SEEKING GOD’S COUNSEL AND THEN REJECTING IT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SEEKING GOD’S COUNSEL AND TWISTING IT</a:t>
            </a:r>
          </a:p>
          <a:p>
            <a:pPr marL="0" indent="0">
              <a:buNone/>
            </a:pPr>
            <a:r>
              <a:rPr lang="en-US" dirty="0"/>
              <a:t>	(II PET. </a:t>
            </a:r>
            <a:r>
              <a:rPr lang="en-US"/>
              <a:t>3:14-16)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541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1609</TotalTime>
  <Words>79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“COUNSEL FROM GOD”</vt:lpstr>
      <vt:lpstr>POTENTIAL PROBLEMS:</vt:lpstr>
      <vt:lpstr>POTENTIAL PROBLEMS:</vt:lpstr>
      <vt:lpstr>POTENTIAL PROBLEMS: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316</cp:revision>
  <dcterms:created xsi:type="dcterms:W3CDTF">2015-11-19T20:49:09Z</dcterms:created>
  <dcterms:modified xsi:type="dcterms:W3CDTF">2022-07-20T16:15:20Z</dcterms:modified>
</cp:coreProperties>
</file>