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1" r:id="rId2"/>
    <p:sldId id="349" r:id="rId3"/>
    <p:sldId id="353" r:id="rId4"/>
    <p:sldId id="352" r:id="rId5"/>
    <p:sldId id="351" r:id="rId6"/>
    <p:sldId id="350" r:id="rId7"/>
    <p:sldId id="354" r:id="rId8"/>
    <p:sldId id="355" r:id="rId9"/>
    <p:sldId id="358" r:id="rId10"/>
    <p:sldId id="357" r:id="rId11"/>
    <p:sldId id="35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341"/>
            <p14:sldId id="349"/>
            <p14:sldId id="353"/>
            <p14:sldId id="352"/>
            <p14:sldId id="351"/>
            <p14:sldId id="350"/>
            <p14:sldId id="354"/>
            <p14:sldId id="355"/>
            <p14:sldId id="358"/>
            <p14:sldId id="357"/>
            <p14:sldId id="3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“CANAAN &amp; HEAVEN”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47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7DCD1-4A87-6068-36EC-16671DCB4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HEAVEN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72613-46A7-BD7F-612E-E1FD2E8A7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REST FROM PERILS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VICTORY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PLACE OF BEAUTY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HOME </a:t>
            </a:r>
          </a:p>
        </p:txBody>
      </p:sp>
    </p:spTree>
    <p:extLst>
      <p:ext uri="{BB962C8B-B14F-4D97-AF65-F5344CB8AC3E}">
        <p14:creationId xmlns:p14="http://schemas.microsoft.com/office/powerpoint/2010/main" val="555316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7DCD1-4A87-6068-36EC-16671DCB4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HEAVEN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72613-46A7-BD7F-612E-E1FD2E8A7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REST FROM PERILS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VICTORY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PLACE OF BEAUTY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PLACE OF GOD’S PRESENCE</a:t>
            </a:r>
          </a:p>
          <a:p>
            <a:pPr marL="0" indent="0">
              <a:buNone/>
            </a:pPr>
            <a:r>
              <a:rPr lang="en-US" dirty="0"/>
              <a:t>	(REV. </a:t>
            </a:r>
            <a:r>
              <a:rPr lang="en-US"/>
              <a:t>21:3, 22-23)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666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92F0B-58A7-4414-A9E9-BFD40AB2E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CANAAN::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E075D-16E1-4291-A561-A4E5C71E3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REST FROM PERILS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527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92F0B-58A7-4414-A9E9-BFD40AB2E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CANAAN::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E075D-16E1-4291-A561-A4E5C71E3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REST FROM PERILS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VICTORY OVER TRAVELS AND ENEMIES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193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92F0B-58A7-4414-A9E9-BFD40AB2E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CANAAN::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E075D-16E1-4291-A561-A4E5C71E3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REST FROM PERILS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VICTORY OVER TRAVELS AND ENEMIES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LAND OF BEAUTY AND PLENTY</a:t>
            </a:r>
          </a:p>
          <a:p>
            <a:pPr marL="0" indent="0">
              <a:buNone/>
            </a:pPr>
            <a:r>
              <a:rPr lang="en-US" dirty="0"/>
              <a:t>	(NUM. 13:23+)  (DUET. 29:22+)</a:t>
            </a:r>
          </a:p>
        </p:txBody>
      </p:sp>
    </p:spTree>
    <p:extLst>
      <p:ext uri="{BB962C8B-B14F-4D97-AF65-F5344CB8AC3E}">
        <p14:creationId xmlns:p14="http://schemas.microsoft.com/office/powerpoint/2010/main" val="2615246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92F0B-58A7-4414-A9E9-BFD40AB2E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CANAAN::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E075D-16E1-4291-A561-A4E5C71E3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REST FROM PERILS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VICTORY OVER TRAVELS AND ENEMIES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LAND OF BEAUTY AND PLENTY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HOME</a:t>
            </a:r>
          </a:p>
        </p:txBody>
      </p:sp>
    </p:spTree>
    <p:extLst>
      <p:ext uri="{BB962C8B-B14F-4D97-AF65-F5344CB8AC3E}">
        <p14:creationId xmlns:p14="http://schemas.microsoft.com/office/powerpoint/2010/main" val="3312551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92F0B-58A7-4414-A9E9-BFD40AB2E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CANAAN::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E075D-16E1-4291-A561-A4E5C71E3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REST FROM PERILS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VICTORY OVER TRAVELS AND ENEMIES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LAND OF BEAUTY AND PLENTY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PLACE OF GOD’S PRESENCE – (JOSH. 1:1-9)</a:t>
            </a:r>
          </a:p>
        </p:txBody>
      </p:sp>
    </p:spTree>
    <p:extLst>
      <p:ext uri="{BB962C8B-B14F-4D97-AF65-F5344CB8AC3E}">
        <p14:creationId xmlns:p14="http://schemas.microsoft.com/office/powerpoint/2010/main" val="1479864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7DCD1-4A87-6068-36EC-16671DCB4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HEAVEN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72613-46A7-BD7F-612E-E1FD2E8A7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REST FROM PERILS</a:t>
            </a:r>
          </a:p>
          <a:p>
            <a:pPr marL="0" indent="0">
              <a:buNone/>
            </a:pPr>
            <a:r>
              <a:rPr lang="en-US" dirty="0"/>
              <a:t>	(HEB. 4:6-11)  (REV. 14:13)</a:t>
            </a:r>
          </a:p>
        </p:txBody>
      </p:sp>
    </p:spTree>
    <p:extLst>
      <p:ext uri="{BB962C8B-B14F-4D97-AF65-F5344CB8AC3E}">
        <p14:creationId xmlns:p14="http://schemas.microsoft.com/office/powerpoint/2010/main" val="3814668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7DCD1-4A87-6068-36EC-16671DCB4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HEAVEN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72613-46A7-BD7F-612E-E1FD2E8A7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REST FROM PERILS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VICTORY – (I COR. 15:50-58) </a:t>
            </a:r>
          </a:p>
        </p:txBody>
      </p:sp>
    </p:spTree>
    <p:extLst>
      <p:ext uri="{BB962C8B-B14F-4D97-AF65-F5344CB8AC3E}">
        <p14:creationId xmlns:p14="http://schemas.microsoft.com/office/powerpoint/2010/main" val="4199029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7DCD1-4A87-6068-36EC-16671DCB4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HEAVEN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72613-46A7-BD7F-612E-E1FD2E8A7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REST FROM PERILS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VICTORY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PLACE OF BEAUTY</a:t>
            </a:r>
          </a:p>
          <a:p>
            <a:pPr marL="0" indent="0">
              <a:buNone/>
            </a:pPr>
            <a:r>
              <a:rPr lang="en-US" dirty="0"/>
              <a:t>	(REV. 21:10-27) </a:t>
            </a:r>
          </a:p>
        </p:txBody>
      </p:sp>
    </p:spTree>
    <p:extLst>
      <p:ext uri="{BB962C8B-B14F-4D97-AF65-F5344CB8AC3E}">
        <p14:creationId xmlns:p14="http://schemas.microsoft.com/office/powerpoint/2010/main" val="2031735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1606</TotalTime>
  <Words>165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“CANAAN &amp; HEAVEN”</vt:lpstr>
      <vt:lpstr>CANAAN::</vt:lpstr>
      <vt:lpstr>CANAAN::</vt:lpstr>
      <vt:lpstr>CANAAN::</vt:lpstr>
      <vt:lpstr>CANAAN::</vt:lpstr>
      <vt:lpstr>CANAAN::</vt:lpstr>
      <vt:lpstr>HEAVEN …</vt:lpstr>
      <vt:lpstr>HEAVEN …</vt:lpstr>
      <vt:lpstr>HEAVEN …</vt:lpstr>
      <vt:lpstr>HEAVEN …</vt:lpstr>
      <vt:lpstr>HEAVEN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315</cp:revision>
  <dcterms:created xsi:type="dcterms:W3CDTF">2015-11-19T20:49:09Z</dcterms:created>
  <dcterms:modified xsi:type="dcterms:W3CDTF">2022-07-05T17:00:31Z</dcterms:modified>
</cp:coreProperties>
</file>