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2" r:id="rId4"/>
    <p:sldId id="308" r:id="rId5"/>
    <p:sldId id="307" r:id="rId6"/>
    <p:sldId id="306" r:id="rId7"/>
    <p:sldId id="305" r:id="rId8"/>
    <p:sldId id="30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2"/>
            <p14:sldId id="308"/>
            <p14:sldId id="307"/>
            <p14:sldId id="306"/>
            <p14:sldId id="305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“REMOVING OUR VEILS”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VEILS: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WORLDLINESS</a:t>
            </a:r>
          </a:p>
          <a:p>
            <a:pPr marL="0" indent="0">
              <a:buNone/>
            </a:pPr>
            <a:r>
              <a:rPr lang="en-US" dirty="0"/>
              <a:t>	(II COR. 4:3-4)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2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VEILS: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WORLDLINESS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SPIRITUAL IGNORANCE	(EPH. 4:18)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6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VEILS: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WORLDLINESS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SPIRITUAL IGNORANCE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HATEFUL SPIRIT</a:t>
            </a:r>
          </a:p>
          <a:p>
            <a:pPr marL="0" indent="0">
              <a:buNone/>
            </a:pPr>
            <a:r>
              <a:rPr lang="en-US" dirty="0"/>
              <a:t>	(I JN. 2:10-11)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VEILS: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WORLDLINESS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SPIRITUAL IGNORANCE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HATEFUL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INDIFFERENCE</a:t>
            </a:r>
          </a:p>
          <a:p>
            <a:pPr marL="0" indent="0">
              <a:buNone/>
            </a:pPr>
            <a:r>
              <a:rPr lang="en-US" dirty="0"/>
              <a:t>	(ROM. 11:7-8)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0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VEILS: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WORLDLINESS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SPIRITUAL IGNORANCE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HATEFUL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INDIFFERENCE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EMOTION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541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VEILS: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WORLDLINESS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SPIRITUAL IGNORANCE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HATEFUL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INDIFFERENCE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FAMILY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3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79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“REMOVING OUR VEILS”</vt:lpstr>
      <vt:lpstr>POTENTIAL VEILS:</vt:lpstr>
      <vt:lpstr>POTENTIAL VEILS:</vt:lpstr>
      <vt:lpstr>POTENTIAL VEILS:</vt:lpstr>
      <vt:lpstr>POTENTIAL VEILS:</vt:lpstr>
      <vt:lpstr>POTENTIAL VEILS:</vt:lpstr>
      <vt:lpstr>POTENTIAL VEILS: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279</cp:revision>
  <dcterms:created xsi:type="dcterms:W3CDTF">2015-11-19T20:45:57Z</dcterms:created>
  <dcterms:modified xsi:type="dcterms:W3CDTF">2022-06-22T17:14:51Z</dcterms:modified>
</cp:coreProperties>
</file>