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2" r:id="rId3"/>
    <p:sldId id="345" r:id="rId4"/>
    <p:sldId id="344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42"/>
            <p14:sldId id="345"/>
            <p14:sldId id="344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PRAYER OF JABEZ”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(I CHRON. 4:9-10)</a:t>
            </a:r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PRAYER OF JABEZ: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PRAYER FOR BLESSINGS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6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PRAYER OF JABEZ: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PRAYER FOR BLESSINGS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PROSPERITY</a:t>
            </a:r>
          </a:p>
          <a:p>
            <a:pPr marL="0" indent="0">
              <a:buNone/>
            </a:pPr>
            <a:r>
              <a:rPr lang="en-US" dirty="0"/>
              <a:t>	(JAM. 4:3)  (MAL. 3:10)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PRAYER OF JABEZ: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PRAYER FOR BLESSINGS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PROSPERITY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DIVINE PRESENCE</a:t>
            </a:r>
          </a:p>
          <a:p>
            <a:pPr marL="0" indent="0">
              <a:buNone/>
            </a:pPr>
            <a:r>
              <a:rPr lang="en-US" dirty="0"/>
              <a:t>	(JOSH. 1:5)  (HEB. 13:5)  (PHIL. 4:5)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5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PRAYER OF JABEZ: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PRAYER FOR BLESSINGS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PROSPERITY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DIVINE PRESENCE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PRAYER FOR SAFETY – (PROV. </a:t>
            </a:r>
            <a:r>
              <a:rPr lang="en-US"/>
              <a:t>21:25-27)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9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98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“THE PRAYER OF JABEZ”</vt:lpstr>
      <vt:lpstr>THE PRAYER OF JABEZ:</vt:lpstr>
      <vt:lpstr>THE PRAYER OF JABEZ:</vt:lpstr>
      <vt:lpstr>THE PRAYER OF JABEZ:</vt:lpstr>
      <vt:lpstr>THE PRAYER OF JABEZ: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307</cp:revision>
  <dcterms:created xsi:type="dcterms:W3CDTF">2015-11-19T20:49:09Z</dcterms:created>
  <dcterms:modified xsi:type="dcterms:W3CDTF">2022-04-29T18:17:21Z</dcterms:modified>
</cp:coreProperties>
</file>