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6" r:id="rId3"/>
    <p:sldId id="339" r:id="rId4"/>
    <p:sldId id="338" r:id="rId5"/>
    <p:sldId id="33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6"/>
            <p14:sldId id="339"/>
            <p14:sldId id="338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 MIGHTY FORTRESS”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MIGHTY FORTRESS: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IS THE FORTRESS OF THE SOUL – (PS. 46:2, 5, 10)</a:t>
            </a:r>
          </a:p>
          <a:p>
            <a:pPr marL="0" indent="0">
              <a:buNone/>
            </a:pPr>
            <a:r>
              <a:rPr lang="en-US" sz="4000" dirty="0"/>
              <a:t>		     (HEB. 13:5)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680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MIGHTY FORTRESS: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IS THE FORTRESS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SATAN IS THE ENEMY OF THE SOUL</a:t>
            </a:r>
          </a:p>
          <a:p>
            <a:pPr marL="0" indent="0">
              <a:buNone/>
            </a:pPr>
            <a:r>
              <a:rPr lang="en-US" sz="4000" dirty="0"/>
              <a:t>	(I JN. 4:4)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865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MIGHTY FORTRESS: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IS THE FORTRESS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SATAN IS THE ENEMY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CHRIST IS THE CHAMPION OF THE SOUL – (IS. 53:10) (HEB. 7:25)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598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MIGHTY FORTRESS: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IS THE FORTRESS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SATAN IS THE ENEMY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CHRIST IS THE CHAMPION OF THE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ULTIMATE VICTORY IS POSSIBLE</a:t>
            </a:r>
          </a:p>
          <a:p>
            <a:pPr marL="0" indent="0">
              <a:buNone/>
            </a:pPr>
            <a:r>
              <a:rPr lang="en-US" sz="4000" dirty="0"/>
              <a:t>	(I PET. </a:t>
            </a:r>
            <a:r>
              <a:rPr lang="en-US" sz="4000"/>
              <a:t>1:25)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851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131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“A MIGHTY FORTRESS”</vt:lpstr>
      <vt:lpstr>A MIGHTY FORTRESS:</vt:lpstr>
      <vt:lpstr>A MIGHTY FORTRESS:</vt:lpstr>
      <vt:lpstr>A MIGHTY FORTRESS:</vt:lpstr>
      <vt:lpstr>A MIGHTY FORTRESS: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302</cp:revision>
  <dcterms:created xsi:type="dcterms:W3CDTF">2015-11-19T20:49:09Z</dcterms:created>
  <dcterms:modified xsi:type="dcterms:W3CDTF">2022-03-04T14:44:13Z</dcterms:modified>
</cp:coreProperties>
</file>