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6" r:id="rId3"/>
    <p:sldId id="338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6"/>
            <p14:sldId id="338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WE LIVE “TWICE”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THERE IS AN ETERNAL PART IN EACH OF US – (GEN. 1:27)</a:t>
            </a:r>
          </a:p>
        </p:txBody>
      </p:sp>
    </p:spTree>
    <p:extLst>
      <p:ext uri="{BB962C8B-B14F-4D97-AF65-F5344CB8AC3E}">
        <p14:creationId xmlns:p14="http://schemas.microsoft.com/office/powerpoint/2010/main" val="380680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THERE IS AN ETERNAL PART IN EACH OF 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IGNORE THE LIFE TO COME IS FOOLISH – (LK. 12:19-20)</a:t>
            </a:r>
          </a:p>
        </p:txBody>
      </p:sp>
    </p:spTree>
    <p:extLst>
      <p:ext uri="{BB962C8B-B14F-4D97-AF65-F5344CB8AC3E}">
        <p14:creationId xmlns:p14="http://schemas.microsoft.com/office/powerpoint/2010/main" val="96921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THERE IS AN ETERNAL PART IN EACH OF 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IGNORE THE LIFE TO COME IS FOOLISH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NO ONE WHO TRUSTS AND OBEYS GOD REALLY DIES</a:t>
            </a:r>
          </a:p>
          <a:p>
            <a:pPr marL="0" indent="0">
              <a:buNone/>
            </a:pPr>
            <a:r>
              <a:rPr lang="en-US" sz="4000" dirty="0"/>
              <a:t>	(II COR. 5:6-10)  (MT. </a:t>
            </a:r>
            <a:r>
              <a:rPr lang="en-US" sz="4000"/>
              <a:t>22:32)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724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87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WE LIVE “TWICE”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300</cp:revision>
  <dcterms:created xsi:type="dcterms:W3CDTF">2015-11-19T20:49:09Z</dcterms:created>
  <dcterms:modified xsi:type="dcterms:W3CDTF">2022-02-16T23:44:58Z</dcterms:modified>
</cp:coreProperties>
</file>