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6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PHILIPPIANS 2:1-11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“LET THIS MIND BE IN YOU”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“LET THIS MIND BE IN YOU”</a:t>
            </a:r>
          </a:p>
          <a:p>
            <a:endParaRPr lang="en-US" dirty="0"/>
          </a:p>
          <a:p>
            <a:r>
              <a:rPr lang="en-US" dirty="0"/>
              <a:t>EMPTY OUT THE “OLD MAN”</a:t>
            </a:r>
          </a:p>
          <a:p>
            <a:pPr marL="0" indent="0">
              <a:buNone/>
            </a:pPr>
            <a:r>
              <a:rPr lang="en-US" dirty="0"/>
              <a:t>	(EPH. 4:22+)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“LET THIS MIND BE IN YOU”</a:t>
            </a:r>
          </a:p>
          <a:p>
            <a:endParaRPr lang="en-US" dirty="0"/>
          </a:p>
          <a:p>
            <a:r>
              <a:rPr lang="en-US" dirty="0"/>
              <a:t>EMPTY OUT THE “OLD MAN”</a:t>
            </a:r>
          </a:p>
          <a:p>
            <a:endParaRPr lang="en-US" dirty="0"/>
          </a:p>
          <a:p>
            <a:r>
              <a:rPr lang="en-US" dirty="0"/>
              <a:t>THE “EMPTYING” PRECEDES THE “REWARDING” – (I PET. </a:t>
            </a:r>
            <a:r>
              <a:rPr lang="en-US"/>
              <a:t>5:5-7)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6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</TotalTime>
  <Words>69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PHILIPPIANS 2:1-11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261</cp:revision>
  <dcterms:created xsi:type="dcterms:W3CDTF">2015-11-19T20:45:57Z</dcterms:created>
  <dcterms:modified xsi:type="dcterms:W3CDTF">2022-01-21T18:54:05Z</dcterms:modified>
</cp:coreProperties>
</file>