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298" r:id="rId4"/>
    <p:sldId id="297" r:id="rId5"/>
    <p:sldId id="296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298"/>
            <p14:sldId id="297"/>
            <p14:sldId id="296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PRODIGAL’S PARENTS”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WAYS TO HANDLE: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REMEMBER WHO THE ENEMY IS</a:t>
            </a:r>
          </a:p>
          <a:p>
            <a:pPr marL="0" indent="0">
              <a:buNone/>
            </a:pPr>
            <a:r>
              <a:rPr lang="en-US" dirty="0"/>
              <a:t>	(EPH. 6:12)  (I PET. 5:8)</a:t>
            </a:r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WAYS TO HANDLE: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REMEMBER WHO THE ENEMY 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THE GOAL</a:t>
            </a:r>
          </a:p>
          <a:p>
            <a:pPr marL="0" indent="0">
              <a:buNone/>
            </a:pPr>
            <a:r>
              <a:rPr lang="en-US" dirty="0"/>
              <a:t>	(LK. 15:18)</a:t>
            </a:r>
          </a:p>
        </p:txBody>
      </p:sp>
    </p:spTree>
    <p:extLst>
      <p:ext uri="{BB962C8B-B14F-4D97-AF65-F5344CB8AC3E}">
        <p14:creationId xmlns:p14="http://schemas.microsoft.com/office/powerpoint/2010/main" val="429218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WAYS TO HANDLE: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REMEMBER WHO THE ENEMY 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THE GOAL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HOPE</a:t>
            </a:r>
          </a:p>
          <a:p>
            <a:pPr marL="0" indent="0">
              <a:buNone/>
            </a:pPr>
            <a:r>
              <a:rPr lang="en-US" dirty="0"/>
              <a:t>	(PHIL. 3:13-14)</a:t>
            </a:r>
          </a:p>
        </p:txBody>
      </p:sp>
    </p:spTree>
    <p:extLst>
      <p:ext uri="{BB962C8B-B14F-4D97-AF65-F5344CB8AC3E}">
        <p14:creationId xmlns:p14="http://schemas.microsoft.com/office/powerpoint/2010/main" val="166030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WAYS TO HANDLE: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REMEMBER WHO THE ENEMY 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THE GOAL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HOPE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PRAYER</a:t>
            </a:r>
          </a:p>
          <a:p>
            <a:pPr marL="0" indent="0">
              <a:buNone/>
            </a:pPr>
            <a:r>
              <a:rPr lang="en-US" dirty="0"/>
              <a:t>	(JOB 1:5)  (PHIL. 4:6-7)  (EPH. 3:20)</a:t>
            </a:r>
          </a:p>
        </p:txBody>
      </p:sp>
    </p:spTree>
    <p:extLst>
      <p:ext uri="{BB962C8B-B14F-4D97-AF65-F5344CB8AC3E}">
        <p14:creationId xmlns:p14="http://schemas.microsoft.com/office/powerpoint/2010/main" val="414009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WAYS TO HANDLE: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REMEMBER WHO THE ENEMY 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THE GOAL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HOPE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CELEBRATE THE RETURN</a:t>
            </a:r>
          </a:p>
          <a:p>
            <a:pPr marL="0" indent="0">
              <a:buNone/>
            </a:pPr>
            <a:r>
              <a:rPr lang="en-US" dirty="0"/>
              <a:t>	(LK. 5:6-7, 9-10, 32)</a:t>
            </a:r>
          </a:p>
        </p:txBody>
      </p:sp>
    </p:spTree>
    <p:extLst>
      <p:ext uri="{BB962C8B-B14F-4D97-AF65-F5344CB8AC3E}">
        <p14:creationId xmlns:p14="http://schemas.microsoft.com/office/powerpoint/2010/main" val="83213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</TotalTime>
  <Words>124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“THE PRODIGAL’S PARENTS”</vt:lpstr>
      <vt:lpstr>WAYS TO HANDLE:</vt:lpstr>
      <vt:lpstr>WAYS TO HANDLE:</vt:lpstr>
      <vt:lpstr>WAYS TO HANDLE:</vt:lpstr>
      <vt:lpstr>WAYS TO HANDLE:</vt:lpstr>
      <vt:lpstr>WAYS TO HANDLE: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253</cp:revision>
  <dcterms:created xsi:type="dcterms:W3CDTF">2015-11-19T20:45:57Z</dcterms:created>
  <dcterms:modified xsi:type="dcterms:W3CDTF">2021-11-05T14:37:14Z</dcterms:modified>
</cp:coreProperties>
</file>