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32" r:id="rId2"/>
    <p:sldId id="336" r:id="rId3"/>
    <p:sldId id="337" r:id="rId4"/>
    <p:sldId id="33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FA4126A-8AE5-4A62-84C1-26AF785003E7}">
          <p14:sldIdLst>
            <p14:sldId id="332"/>
            <p14:sldId id="336"/>
            <p14:sldId id="337"/>
            <p14:sldId id="33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797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586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052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760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684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11/5/2021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518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11/5/2021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51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11/5/2021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866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11/5/2021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368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11/5/2021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585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11/5/2021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030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FA7EAD-E041-47D4-9DE6-CACF5D3657F0}" type="datetimeFigureOut">
              <a:rPr lang="en-US" smtClean="0"/>
              <a:t>11/5/2021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98607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6000" b="1" dirty="0"/>
              <a:t>“ACKNOWLEDGING OUR DEPENDENCE”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01173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788216-2E30-4995-B9C2-683001828F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DEPENDING ON GOD: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DDC761-3F23-4F26-A2B3-1896DF5CB6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SOLOMON</a:t>
            </a:r>
          </a:p>
          <a:p>
            <a:pPr marL="0" indent="0">
              <a:buNone/>
            </a:pPr>
            <a:r>
              <a:rPr lang="en-US" dirty="0"/>
              <a:t>	(I KI. 3:7+)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68058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788216-2E30-4995-B9C2-683001828F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DEPENDING ON GOD: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DDC761-3F23-4F26-A2B3-1896DF5CB6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SOLOMON</a:t>
            </a:r>
          </a:p>
          <a:p>
            <a:endParaRPr lang="en-US" dirty="0"/>
          </a:p>
          <a:p>
            <a:r>
              <a:rPr lang="en-US" dirty="0"/>
              <a:t>JEHOSHAPHAT</a:t>
            </a:r>
          </a:p>
          <a:p>
            <a:pPr marL="0" indent="0">
              <a:buNone/>
            </a:pPr>
            <a:r>
              <a:rPr lang="en-US" dirty="0"/>
              <a:t>	(II CHRON. 20)</a:t>
            </a:r>
          </a:p>
        </p:txBody>
      </p:sp>
    </p:spTree>
    <p:extLst>
      <p:ext uri="{BB962C8B-B14F-4D97-AF65-F5344CB8AC3E}">
        <p14:creationId xmlns:p14="http://schemas.microsoft.com/office/powerpoint/2010/main" val="21236210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788216-2E30-4995-B9C2-683001828F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DEPENDING ON GOD: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DDC761-3F23-4F26-A2B3-1896DF5CB6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SOLOMON</a:t>
            </a:r>
          </a:p>
          <a:p>
            <a:endParaRPr lang="en-US" dirty="0"/>
          </a:p>
          <a:p>
            <a:r>
              <a:rPr lang="en-US" dirty="0"/>
              <a:t>JEHOSHAPHAT</a:t>
            </a:r>
          </a:p>
          <a:p>
            <a:endParaRPr lang="en-US" dirty="0"/>
          </a:p>
          <a:p>
            <a:r>
              <a:rPr lang="en-US" dirty="0"/>
              <a:t>DANIEL</a:t>
            </a:r>
          </a:p>
          <a:p>
            <a:pPr marL="457200" lvl="1" indent="0">
              <a:buNone/>
            </a:pPr>
            <a:r>
              <a:rPr lang="en-US" dirty="0"/>
              <a:t>	(DAN. </a:t>
            </a:r>
            <a:r>
              <a:rPr lang="en-US"/>
              <a:t>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67626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1473</TotalTime>
  <Words>43</Words>
  <Application>Microsoft Office PowerPoint</Application>
  <PresentationFormat>On-screen Show (4:3)</PresentationFormat>
  <Paragraphs>16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“ACKNOWLEDGING OUR DEPENDENCE”</vt:lpstr>
      <vt:lpstr>DEPENDING ON GOD:</vt:lpstr>
      <vt:lpstr>DEPENDING ON GOD:</vt:lpstr>
      <vt:lpstr>DEPENDING ON GOD: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ALCOHOL AND WISDOM</dc:title>
  <dc:creator>4th street church</dc:creator>
  <cp:lastModifiedBy>Billy Randolph</cp:lastModifiedBy>
  <cp:revision>290</cp:revision>
  <dcterms:created xsi:type="dcterms:W3CDTF">2015-11-19T20:49:09Z</dcterms:created>
  <dcterms:modified xsi:type="dcterms:W3CDTF">2021-11-05T14:33:36Z</dcterms:modified>
</cp:coreProperties>
</file>