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5" r:id="rId4"/>
    <p:sldId id="33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3"/>
            <p14:sldId id="335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GENERATION OF NOAH”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NOAH’S GENERATION TALKS: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“HE WASN’T JOKING”</a:t>
            </a:r>
          </a:p>
          <a:p>
            <a:pPr marL="0" indent="0">
              <a:buNone/>
            </a:pPr>
            <a:r>
              <a:rPr lang="en-US" dirty="0"/>
              <a:t>	(MT. 24:38, 44)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NOAH’S GENERATION TALKS: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“HE WASN’T JOKING”</a:t>
            </a:r>
          </a:p>
          <a:p>
            <a:endParaRPr lang="en-US" dirty="0"/>
          </a:p>
          <a:p>
            <a:r>
              <a:rPr lang="en-US" dirty="0"/>
              <a:t>“DELAY DOES NOT EQUAL WEAKNESS”</a:t>
            </a:r>
          </a:p>
          <a:p>
            <a:pPr marL="0" indent="0">
              <a:buNone/>
            </a:pPr>
            <a:r>
              <a:rPr lang="en-US" dirty="0"/>
              <a:t>	(II PET. 3:3-10)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6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NOAH’S GENERATION TALKS: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“HE WASN’T JOKING”</a:t>
            </a:r>
          </a:p>
          <a:p>
            <a:endParaRPr lang="en-US" dirty="0"/>
          </a:p>
          <a:p>
            <a:r>
              <a:rPr lang="en-US" dirty="0"/>
              <a:t>“DELAY DOES NOT EQUAL WEAKNESS”</a:t>
            </a:r>
          </a:p>
          <a:p>
            <a:endParaRPr lang="en-US" dirty="0"/>
          </a:p>
          <a:p>
            <a:r>
              <a:rPr lang="en-US" dirty="0"/>
              <a:t>“OPPORTUNITY PASSES BY”</a:t>
            </a:r>
          </a:p>
          <a:p>
            <a:pPr marL="0" indent="0">
              <a:buNone/>
            </a:pPr>
            <a:r>
              <a:rPr lang="en-US" dirty="0"/>
              <a:t>	(GEN. 7:16)  (REV. </a:t>
            </a:r>
            <a:r>
              <a:rPr lang="en-US"/>
              <a:t>3:7)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78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“THE GENERATION OF NOAH”</vt:lpstr>
      <vt:lpstr>NOAH’S GENERATION TALKS:</vt:lpstr>
      <vt:lpstr>NOAH’S GENERATION TALKS:</vt:lpstr>
      <vt:lpstr>NOAH’S GENERATION TALKS: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288</cp:revision>
  <dcterms:created xsi:type="dcterms:W3CDTF">2015-11-19T20:49:09Z</dcterms:created>
  <dcterms:modified xsi:type="dcterms:W3CDTF">2021-10-28T15:16:43Z</dcterms:modified>
</cp:coreProperties>
</file>