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7" r:id="rId4"/>
    <p:sldId id="296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7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“FAMILY SERIES:</a:t>
            </a:r>
            <a:br>
              <a:rPr lang="en-US" b="1" dirty="0"/>
            </a:br>
            <a:r>
              <a:rPr lang="en-US" b="1" dirty="0"/>
              <a:t>COMMUNICATION”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(LK. 16:19-31)</a:t>
            </a:r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COMMUNICATION: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OUR VERBAL &amp; NON-VERBAL SHOULD MATCH – (MK. 12:3)</a:t>
            </a:r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COMMUNICATION: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OUR VERBAL &amp; NON-VERBAL SHOULD MATCH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COMMUNICATION MUST BE CONSISTENT – (PROV. 4:3)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90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COMMUNICATION: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OUR VERBAL &amp; NON-VERBAL SHOULD MATCH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COMMUNICATION MUST BE CONSISTENT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GOOD COMMUNICATION TAKES WORK</a:t>
            </a:r>
          </a:p>
          <a:p>
            <a:pPr marL="0" indent="0">
              <a:buNone/>
            </a:pPr>
            <a:r>
              <a:rPr lang="en-US" dirty="0"/>
              <a:t>	(JAM. 1:19)</a:t>
            </a:r>
          </a:p>
        </p:txBody>
      </p:sp>
    </p:spTree>
    <p:extLst>
      <p:ext uri="{BB962C8B-B14F-4D97-AF65-F5344CB8AC3E}">
        <p14:creationId xmlns:p14="http://schemas.microsoft.com/office/powerpoint/2010/main" val="163376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COMMUNICATION: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OUR VERBAL &amp; NON-VERBAL SHOULD MATCH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COMMUNICATION MUST BE CONSISTENT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GOOD COMMUNICATION TAKES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COMMUNICATION DOESN’T HAVE TO SUFFER BECAUSE OF “GENERATION GAPS”</a:t>
            </a:r>
          </a:p>
          <a:p>
            <a:pPr marL="0" indent="0">
              <a:buNone/>
            </a:pPr>
            <a:r>
              <a:rPr lang="en-US" dirty="0"/>
              <a:t>	(EPH. 6:1+)  (PROV. 15:5)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490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109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“FAMILY SERIES: COMMUNICATION”</vt:lpstr>
      <vt:lpstr>COMMUNICATION:</vt:lpstr>
      <vt:lpstr>COMMUNICATION:</vt:lpstr>
      <vt:lpstr>COMMUNICATION:</vt:lpstr>
      <vt:lpstr>COMMUNICATION: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247</cp:revision>
  <dcterms:created xsi:type="dcterms:W3CDTF">2015-11-19T20:45:57Z</dcterms:created>
  <dcterms:modified xsi:type="dcterms:W3CDTF">2021-09-01T21:11:13Z</dcterms:modified>
</cp:coreProperties>
</file>