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288" r:id="rId3"/>
    <p:sldId id="297" r:id="rId4"/>
    <p:sldId id="296" r:id="rId5"/>
    <p:sldId id="29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288"/>
            <p14:sldId id="297"/>
            <p14:sldId id="296"/>
            <p14:sldId id="2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“THE SINGLETON’S”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WHO ARE THE SINGLETON’S?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THOSE WHO HAVE NEVER MARRIED</a:t>
            </a:r>
          </a:p>
          <a:p>
            <a:pPr marL="0" indent="0">
              <a:buNone/>
            </a:pPr>
            <a:r>
              <a:rPr lang="en-US" dirty="0"/>
              <a:t>	(I COR. 7:1-2, 32-35; 9:5)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420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WHO ARE THE SINGLETON’S?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THOSE WHO HAVE NEVER MARRIED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DIVORCED</a:t>
            </a:r>
          </a:p>
          <a:p>
            <a:pPr marL="0" indent="0">
              <a:buNone/>
            </a:pPr>
            <a:r>
              <a:rPr lang="en-US" dirty="0"/>
              <a:t>	(MT. 5:32; 19:9)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331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WHO ARE THE SINGLETON’S?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THOSE WHO HAVE NEVER MARRIED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DIVORCED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SINGLE PARENTS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361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WHO ARE THE SINGLETON’S?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THOSE WHO HAVE NEVER MARRIED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DIVORCED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SINGLE PARENTS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WIDOWS – (I TIM. 5:5, 10)  (LK. </a:t>
            </a:r>
            <a:r>
              <a:rPr lang="en-US"/>
              <a:t>2:36-38)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42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1241</TotalTime>
  <Words>88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“THE SINGLETON’S”</vt:lpstr>
      <vt:lpstr>WHO ARE THE SINGLETON’S?</vt:lpstr>
      <vt:lpstr>WHO ARE THE SINGLETON’S?</vt:lpstr>
      <vt:lpstr>WHO ARE THE SINGLETON’S?</vt:lpstr>
      <vt:lpstr>WHO ARE THE SINGLETON’S?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243</cp:revision>
  <dcterms:created xsi:type="dcterms:W3CDTF">2015-11-19T20:45:57Z</dcterms:created>
  <dcterms:modified xsi:type="dcterms:W3CDTF">2021-08-13T22:26:24Z</dcterms:modified>
</cp:coreProperties>
</file>