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7" r:id="rId4"/>
    <p:sldId id="296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7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“FREE”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FREE</a:t>
            </a:r>
          </a:p>
          <a:p>
            <a:pPr marL="0" indent="0">
              <a:buNone/>
            </a:pPr>
            <a:r>
              <a:rPr lang="en-US" dirty="0"/>
              <a:t>	(I COR. 6:20)  (I PET.  1:9)</a:t>
            </a:r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WE CAN DO WHATEVER WE WANT</a:t>
            </a:r>
          </a:p>
          <a:p>
            <a:pPr marL="0" indent="0">
              <a:buNone/>
            </a:pPr>
            <a:r>
              <a:rPr lang="en-US" dirty="0"/>
              <a:t>	(EPH. 1:4; 2:10)</a:t>
            </a:r>
          </a:p>
        </p:txBody>
      </p:sp>
    </p:spTree>
    <p:extLst>
      <p:ext uri="{BB962C8B-B14F-4D97-AF65-F5344CB8AC3E}">
        <p14:creationId xmlns:p14="http://schemas.microsoft.com/office/powerpoint/2010/main" val="89304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WE CAN DO WHATEVER WE WANT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WE CAN BEHAVE HOWEVER WE WANT</a:t>
            </a:r>
          </a:p>
          <a:p>
            <a:pPr marL="0" indent="0">
              <a:buNone/>
            </a:pPr>
            <a:r>
              <a:rPr lang="en-US" dirty="0"/>
              <a:t>	(</a:t>
            </a:r>
          </a:p>
        </p:txBody>
      </p:sp>
    </p:spTree>
    <p:extLst>
      <p:ext uri="{BB962C8B-B14F-4D97-AF65-F5344CB8AC3E}">
        <p14:creationId xmlns:p14="http://schemas.microsoft.com/office/powerpoint/2010/main" val="237301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FREE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WE CAN DO WHATEVER WE WANT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REALLY MEAN WE CAN BEHAVE HOWEVER WE WANT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“FREE” TIME DOES NOT TAKE PRECEDENCE OVER MORE IMPORTANT DUTIES</a:t>
            </a:r>
          </a:p>
        </p:txBody>
      </p:sp>
    </p:spTree>
    <p:extLst>
      <p:ext uri="{BB962C8B-B14F-4D97-AF65-F5344CB8AC3E}">
        <p14:creationId xmlns:p14="http://schemas.microsoft.com/office/powerpoint/2010/main" val="255111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153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“FREE” TIME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233</cp:revision>
  <dcterms:created xsi:type="dcterms:W3CDTF">2015-11-19T20:45:57Z</dcterms:created>
  <dcterms:modified xsi:type="dcterms:W3CDTF">2021-05-28T20:29:31Z</dcterms:modified>
</cp:coreProperties>
</file>