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2" r:id="rId2"/>
    <p:sldId id="333" r:id="rId3"/>
    <p:sldId id="336" r:id="rId4"/>
    <p:sldId id="335" r:id="rId5"/>
    <p:sldId id="334" r:id="rId6"/>
    <p:sldId id="337" r:id="rId7"/>
    <p:sldId id="338" r:id="rId8"/>
    <p:sldId id="339" r:id="rId9"/>
    <p:sldId id="34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332"/>
            <p14:sldId id="333"/>
            <p14:sldId id="336"/>
            <p14:sldId id="335"/>
            <p14:sldId id="334"/>
            <p14:sldId id="337"/>
            <p14:sldId id="338"/>
            <p14:sldId id="339"/>
            <p14:sldId id="34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“SATAN IDENTIFIED”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117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D390-17AD-45AD-A52C-EB64B12D7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“IDENTIFICATION”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BFD93-1213-41C7-8CD6-009CBDE82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HE IS REAL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727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D390-17AD-45AD-A52C-EB64B12D7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“IDENTIFICATION”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BFD93-1213-41C7-8CD6-009CBDE82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HE IS REAL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NAMES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565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D390-17AD-45AD-A52C-EB64B12D7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“IDENTIFICATION”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BFD93-1213-41C7-8CD6-009CBDE82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HE IS REAL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NAMES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POWER</a:t>
            </a:r>
          </a:p>
          <a:p>
            <a:pPr marL="0" indent="0">
              <a:buNone/>
            </a:pPr>
            <a:r>
              <a:rPr lang="en-US" dirty="0"/>
              <a:t>	(EPH. 2:2)  (MT. 12:26; 25:41)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632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D390-17AD-45AD-A52C-EB64B12D7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“IDENTIFICATION”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BFD93-1213-41C7-8CD6-009CBDE82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HE IS REAL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NAMES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POWER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CHARACTER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895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E57F3-07CF-4539-B7F6-D5F6DC961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SATAN’S CHARACTER: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06143-FA19-4EE2-9B89-24245D2ED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(GEN. 3) – SERPENT</a:t>
            </a:r>
          </a:p>
          <a:p>
            <a:pPr marL="0" indent="0">
              <a:buNone/>
            </a:pPr>
            <a:r>
              <a:rPr lang="en-US" dirty="0"/>
              <a:t>(MT. 4:3) – TEMPTER</a:t>
            </a:r>
          </a:p>
          <a:p>
            <a:pPr marL="0" indent="0">
              <a:buNone/>
            </a:pPr>
            <a:r>
              <a:rPr lang="en-US" dirty="0"/>
              <a:t>(MT. 12:24) – RULER OF DEMONS</a:t>
            </a:r>
          </a:p>
          <a:p>
            <a:pPr marL="0" indent="0">
              <a:buNone/>
            </a:pPr>
            <a:r>
              <a:rPr lang="en-US" dirty="0"/>
              <a:t>(MT. 13:19) – EVIL ONE</a:t>
            </a:r>
          </a:p>
          <a:p>
            <a:pPr marL="0" indent="0">
              <a:buNone/>
            </a:pPr>
            <a:r>
              <a:rPr lang="en-US" dirty="0"/>
              <a:t>(MT. 13:28-29) – ENEMY</a:t>
            </a:r>
          </a:p>
          <a:p>
            <a:pPr marL="0" indent="0">
              <a:buNone/>
            </a:pPr>
            <a:r>
              <a:rPr lang="en-US" dirty="0"/>
              <a:t>(JN. 8:44) – LIAR/MURDERER</a:t>
            </a:r>
          </a:p>
          <a:p>
            <a:pPr marL="0" indent="0">
              <a:buNone/>
            </a:pPr>
            <a:r>
              <a:rPr lang="en-US" dirty="0"/>
              <a:t>(REV. 9:11) – DESTROYER</a:t>
            </a:r>
          </a:p>
          <a:p>
            <a:pPr marL="0" indent="0">
              <a:buNone/>
            </a:pPr>
            <a:r>
              <a:rPr lang="en-US" dirty="0"/>
              <a:t>(REV. 12:9-10) – DRAGON/ACCUSER</a:t>
            </a:r>
          </a:p>
        </p:txBody>
      </p:sp>
    </p:spTree>
    <p:extLst>
      <p:ext uri="{BB962C8B-B14F-4D97-AF65-F5344CB8AC3E}">
        <p14:creationId xmlns:p14="http://schemas.microsoft.com/office/powerpoint/2010/main" val="1053016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D1FB4-B526-44C6-A457-FD2DBF7AC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DISCREET AIDS?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ABB44-187C-4F1A-8A02-9D7CEDC4C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WORLD</a:t>
            </a:r>
          </a:p>
          <a:p>
            <a:pPr marL="0" indent="0">
              <a:buNone/>
            </a:pPr>
            <a:r>
              <a:rPr lang="en-US" dirty="0"/>
              <a:t>	(II COR. 4:4)  (JN. 17:14)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749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D1FB4-B526-44C6-A457-FD2DBF7AC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DISCREET AIDS?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ABB44-187C-4F1A-8A02-9D7CEDC4C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WORLD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FLESH</a:t>
            </a:r>
          </a:p>
          <a:p>
            <a:pPr marL="0" indent="0">
              <a:buNone/>
            </a:pPr>
            <a:r>
              <a:rPr lang="en-US" dirty="0"/>
              <a:t>	(GAL. 5:19-21)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602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D1FB4-B526-44C6-A457-FD2DBF7AC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DISCREET AIDS?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ABB44-187C-4F1A-8A02-9D7CEDC4C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WORLD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FLESH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PEOPLE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33842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1349</TotalTime>
  <Words>147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“SATAN IDENTIFIED”</vt:lpstr>
      <vt:lpstr>“IDENTIFICATION”</vt:lpstr>
      <vt:lpstr>“IDENTIFICATION”</vt:lpstr>
      <vt:lpstr>“IDENTIFICATION”</vt:lpstr>
      <vt:lpstr>“IDENTIFICATION”</vt:lpstr>
      <vt:lpstr>SATAN’S CHARACTER:</vt:lpstr>
      <vt:lpstr>DISCREET AIDS?</vt:lpstr>
      <vt:lpstr>DISCREET AIDS?</vt:lpstr>
      <vt:lpstr>DISCREET AIDS?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274</cp:revision>
  <dcterms:created xsi:type="dcterms:W3CDTF">2015-11-19T20:49:09Z</dcterms:created>
  <dcterms:modified xsi:type="dcterms:W3CDTF">2021-04-29T18:00:48Z</dcterms:modified>
</cp:coreProperties>
</file>