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6" r:id="rId3"/>
    <p:sldId id="291" r:id="rId4"/>
    <p:sldId id="293" r:id="rId5"/>
    <p:sldId id="294" r:id="rId6"/>
    <p:sldId id="290" r:id="rId7"/>
    <p:sldId id="29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839EE3-D50A-4DD2-A397-94D785C11724}">
          <p14:sldIdLst>
            <p14:sldId id="287"/>
            <p14:sldId id="296"/>
            <p14:sldId id="291"/>
            <p14:sldId id="293"/>
            <p14:sldId id="294"/>
            <p14:sldId id="290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7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2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3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4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2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3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A976-4ADB-474A-89AB-61C5EEF0ED2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5B0C-AAFC-46BF-B584-4EEE44F9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“AN ARMY OF CLAY”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5709-7082-474E-9E2F-E0F5C3BF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969C9-4050-4F4D-B876-40E02E459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610600" cy="4800600"/>
          </a:xfrm>
        </p:spPr>
      </p:pic>
    </p:spTree>
    <p:extLst>
      <p:ext uri="{BB962C8B-B14F-4D97-AF65-F5344CB8AC3E}">
        <p14:creationId xmlns:p14="http://schemas.microsoft.com/office/powerpoint/2010/main" val="158481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0A91A-B9E0-4CB3-BE0B-1114243F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34A5AE-99B3-4F59-8821-68D0CA087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915400" cy="4876800"/>
          </a:xfrm>
        </p:spPr>
      </p:pic>
    </p:spTree>
    <p:extLst>
      <p:ext uri="{BB962C8B-B14F-4D97-AF65-F5344CB8AC3E}">
        <p14:creationId xmlns:p14="http://schemas.microsoft.com/office/powerpoint/2010/main" val="422788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D8DC-2C9D-4D5C-B3A9-2D09F2DA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390032-1D9F-4102-B6E8-0F3B9B9DD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9067799" cy="4983162"/>
          </a:xfrm>
        </p:spPr>
      </p:pic>
    </p:spTree>
    <p:extLst>
      <p:ext uri="{BB962C8B-B14F-4D97-AF65-F5344CB8AC3E}">
        <p14:creationId xmlns:p14="http://schemas.microsoft.com/office/powerpoint/2010/main" val="25005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3B33-26B1-4CD2-90BA-8F20D29C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7A2DC-BF14-4C26-94A7-B67F71956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610600" cy="5059362"/>
          </a:xfrm>
        </p:spPr>
      </p:pic>
    </p:spTree>
    <p:extLst>
      <p:ext uri="{BB962C8B-B14F-4D97-AF65-F5344CB8AC3E}">
        <p14:creationId xmlns:p14="http://schemas.microsoft.com/office/powerpoint/2010/main" val="13735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2FC5-AD8F-401F-B819-EC2491DA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AN ARMY OF CLAY: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A399-9619-4E5C-B645-F3874D0D2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 NOT TAKE PLANNING FOR DEATH LIGHTLY</a:t>
            </a:r>
          </a:p>
          <a:p>
            <a:pPr marL="0" indent="0">
              <a:buNone/>
            </a:pPr>
            <a:r>
              <a:rPr lang="en-US" dirty="0"/>
              <a:t>	(ECCL. 2:16; 3:2; 7:2; 8:8)</a:t>
            </a:r>
          </a:p>
          <a:p>
            <a:pPr marL="0" indent="0">
              <a:buNone/>
            </a:pPr>
            <a:r>
              <a:rPr lang="en-US" dirty="0"/>
              <a:t>	(PS. 89:47-48)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5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2FC5-AD8F-401F-B819-EC2491DA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AN ARMY OF CLAY: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A399-9619-4E5C-B645-F3874D0D2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 NOT TAKE PLANNING FOR DEATH LIGHTLY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 FORGET WHO THE CLAY IS</a:t>
            </a:r>
          </a:p>
          <a:p>
            <a:pPr marL="0" indent="0">
              <a:buNone/>
            </a:pPr>
            <a:r>
              <a:rPr lang="en-US" dirty="0"/>
              <a:t>	(JER. 18:1+)  (ROM. 9:20-21)</a:t>
            </a:r>
          </a:p>
          <a:p>
            <a:pPr marL="0" indent="0">
              <a:buNone/>
            </a:pPr>
            <a:r>
              <a:rPr lang="en-US" dirty="0"/>
              <a:t>	(IS. 64:8)  (II TIM. 2:20-21)</a:t>
            </a:r>
          </a:p>
          <a:p>
            <a:pPr marL="0" indent="0">
              <a:buNone/>
            </a:pPr>
            <a:r>
              <a:rPr lang="en-US" dirty="0"/>
              <a:t>	(ROM. </a:t>
            </a:r>
            <a:r>
              <a:rPr lang="en-US"/>
              <a:t>14:8)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7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84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“AN ARMY OF CLAY”</vt:lpstr>
      <vt:lpstr>PowerPoint Presentation</vt:lpstr>
      <vt:lpstr>PowerPoint Presentation</vt:lpstr>
      <vt:lpstr>PowerPoint Presentation</vt:lpstr>
      <vt:lpstr>PowerPoint Presentation</vt:lpstr>
      <vt:lpstr>AN ARMY OF CLAY:</vt:lpstr>
      <vt:lpstr>AN ARMY OF CLAY: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JESUS’ VIEW OF TRUTH</dc:title>
  <dc:creator>4th street church</dc:creator>
  <cp:lastModifiedBy>Billy Randolph</cp:lastModifiedBy>
  <cp:revision>225</cp:revision>
  <dcterms:created xsi:type="dcterms:W3CDTF">2015-11-19T20:45:57Z</dcterms:created>
  <dcterms:modified xsi:type="dcterms:W3CDTF">2021-03-25T18:42:27Z</dcterms:modified>
</cp:coreProperties>
</file>