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5" r:id="rId4"/>
    <p:sldId id="33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3"/>
            <p14:sldId id="335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“BE SILENT”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BE SILENT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… WHEN CONSIDERING THE GLORY / GREATNESS OF GOD</a:t>
            </a:r>
          </a:p>
          <a:p>
            <a:pPr marL="0" indent="0">
              <a:buNone/>
            </a:pPr>
            <a:r>
              <a:rPr lang="en-US" dirty="0"/>
              <a:t>	(PS. 24)  (PS. 84)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BE SILENT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… WHEN CONSIDERING THE GLORY / GREATNESS OF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 WHEN PROFOUND COUNSEL IS GIVEN</a:t>
            </a:r>
          </a:p>
          <a:p>
            <a:pPr marL="0" indent="0">
              <a:buNone/>
            </a:pPr>
            <a:r>
              <a:rPr lang="en-US" dirty="0"/>
              <a:t>	(PS. 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8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BE SILENT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… WHEN CONSIDERING THE GLORY / GREATNESS OF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 WHEN PROFOUND COUNSEL IS GIVEN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… WHEN THINKING OF WHO IS IN CONTROL</a:t>
            </a:r>
          </a:p>
          <a:p>
            <a:pPr marL="0" indent="0">
              <a:buNone/>
            </a:pPr>
            <a:r>
              <a:rPr lang="en-US" dirty="0"/>
              <a:t>	(PS. 3)  (PS. </a:t>
            </a:r>
            <a:r>
              <a:rPr lang="en-US"/>
              <a:t>46)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7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88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“BE SILENT”</vt:lpstr>
      <vt:lpstr>BE SILENT …</vt:lpstr>
      <vt:lpstr>BE SILENT …</vt:lpstr>
      <vt:lpstr>BE SILENT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270</cp:revision>
  <dcterms:created xsi:type="dcterms:W3CDTF">2015-11-19T20:49:09Z</dcterms:created>
  <dcterms:modified xsi:type="dcterms:W3CDTF">2021-03-25T19:27:06Z</dcterms:modified>
</cp:coreProperties>
</file>