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31" r:id="rId3"/>
    <p:sldId id="333" r:id="rId4"/>
    <p:sldId id="334" r:id="rId5"/>
    <p:sldId id="335" r:id="rId6"/>
    <p:sldId id="336" r:id="rId7"/>
    <p:sldId id="33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9"/>
            <p14:sldId id="331"/>
            <p14:sldId id="333"/>
            <p14:sldId id="334"/>
            <p14:sldId id="335"/>
            <p14:sldId id="336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54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“HONOR THY PARENTS”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9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 HONOR IS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LISTEN</a:t>
            </a:r>
          </a:p>
          <a:p>
            <a:pPr marL="0" indent="0">
              <a:buNone/>
            </a:pPr>
            <a:r>
              <a:rPr lang="en-US" dirty="0"/>
              <a:t>	(PROV 1:8; 13:1; 23:22)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7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 HONOR IS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LISTEN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OBEY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7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96C2C-76AA-45C1-A5FA-FAE04B61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89A4E-82B0-46D1-8940-F34FB4838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(EPH. 6:1) – “CHILDREN, </a:t>
            </a:r>
            <a:r>
              <a:rPr lang="en-US" sz="3600" b="1" u="sng" dirty="0"/>
              <a:t>OBEY YOUR </a:t>
            </a:r>
            <a:r>
              <a:rPr lang="en-US" sz="3600" b="1" dirty="0"/>
              <a:t>	</a:t>
            </a:r>
            <a:r>
              <a:rPr lang="en-US" sz="3600" b="1" u="sng" dirty="0"/>
              <a:t>PARENTS</a:t>
            </a:r>
            <a:r>
              <a:rPr lang="en-US" sz="3600" b="1" dirty="0"/>
              <a:t> </a:t>
            </a:r>
            <a:r>
              <a:rPr lang="en-US" b="1" dirty="0"/>
              <a:t>	</a:t>
            </a:r>
            <a:r>
              <a:rPr lang="en-US" dirty="0"/>
              <a:t>IN THE LORD: FOR THIS IS 	RIGHT.”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(COL. 3:20) – “CHILDREN, </a:t>
            </a:r>
            <a:r>
              <a:rPr lang="en-US" sz="3600" b="1" u="sng" dirty="0"/>
              <a:t>OBEY YOUR </a:t>
            </a:r>
            <a:r>
              <a:rPr lang="en-US" sz="3600" b="1" dirty="0"/>
              <a:t>	</a:t>
            </a:r>
            <a:r>
              <a:rPr lang="en-US" sz="3600" b="1" u="sng" dirty="0"/>
              <a:t>PARENTS</a:t>
            </a:r>
            <a:r>
              <a:rPr lang="en-US" sz="3600" b="1" dirty="0"/>
              <a:t> </a:t>
            </a:r>
            <a:r>
              <a:rPr lang="en-US" dirty="0"/>
              <a:t>	IN ALL THINGS: FOR THIS IS 	WELL PLEASING UNTO THE LORD.”</a:t>
            </a:r>
          </a:p>
        </p:txBody>
      </p:sp>
    </p:spTree>
    <p:extLst>
      <p:ext uri="{BB962C8B-B14F-4D97-AF65-F5344CB8AC3E}">
        <p14:creationId xmlns:p14="http://schemas.microsoft.com/office/powerpoint/2010/main" val="415737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96C2C-76AA-45C1-A5FA-FAE04B61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89A4E-82B0-46D1-8940-F34FB4838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(EPH. 6:1) – “CHILDREN, OBEY YOUR PARENTS IN 	THE LORD: FOR </a:t>
            </a:r>
            <a:r>
              <a:rPr lang="en-US" sz="3600" b="1" u="sng" dirty="0"/>
              <a:t>THIS IS RIGHT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(COL. 3:20) – “CHILDREN, OBEY YOUR PARENTS 	IN ALL THINGS: FOR </a:t>
            </a:r>
            <a:r>
              <a:rPr lang="en-US" sz="3600" b="1" u="sng" dirty="0"/>
              <a:t>THIS IS WELL </a:t>
            </a:r>
            <a:r>
              <a:rPr lang="en-US" dirty="0"/>
              <a:t>	</a:t>
            </a:r>
            <a:r>
              <a:rPr lang="en-US" sz="3600" b="1" u="sng" dirty="0"/>
              <a:t>PLEASING</a:t>
            </a:r>
            <a:r>
              <a:rPr lang="en-US" dirty="0"/>
              <a:t> UNTO THE LORD.”</a:t>
            </a:r>
          </a:p>
        </p:txBody>
      </p:sp>
    </p:spTree>
    <p:extLst>
      <p:ext uri="{BB962C8B-B14F-4D97-AF65-F5344CB8AC3E}">
        <p14:creationId xmlns:p14="http://schemas.microsoft.com/office/powerpoint/2010/main" val="156725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96C2C-76AA-45C1-A5FA-FAE04B61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89A4E-82B0-46D1-8940-F34FB4838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(EPH. 6:1) – “CHILDREN, OBEY YOUR PARENTS </a:t>
            </a:r>
            <a:r>
              <a:rPr lang="en-US" sz="3600" b="1" u="sng" dirty="0"/>
              <a:t>IN THE LORD</a:t>
            </a:r>
            <a:r>
              <a:rPr lang="en-US" dirty="0"/>
              <a:t>: FOR THIS IS RIGHT.”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(COL. 3:20) – “CHILDREN, OBEY YOUR PARENTS 	IN ALL THINGS: FOR THIS IS WELL 	PLEASING UNTO THE LORD.”</a:t>
            </a:r>
          </a:p>
        </p:txBody>
      </p:sp>
    </p:spTree>
    <p:extLst>
      <p:ext uri="{BB962C8B-B14F-4D97-AF65-F5344CB8AC3E}">
        <p14:creationId xmlns:p14="http://schemas.microsoft.com/office/powerpoint/2010/main" val="31649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 HONOR IS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LISTEN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OBEY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THANK – (LK. </a:t>
            </a:r>
            <a:r>
              <a:rPr lang="en-US"/>
              <a:t>17:12+)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29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191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“HONOR THY PARENTS”</vt:lpstr>
      <vt:lpstr>TO HONOR IS TO …</vt:lpstr>
      <vt:lpstr>TO HONOR IS TO …</vt:lpstr>
      <vt:lpstr>PowerPoint Presentation</vt:lpstr>
      <vt:lpstr>PowerPoint Presentation</vt:lpstr>
      <vt:lpstr>PowerPoint Presentation</vt:lpstr>
      <vt:lpstr>TO HONOR IS TO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Daniel Corley</cp:lastModifiedBy>
  <cp:revision>263</cp:revision>
  <dcterms:created xsi:type="dcterms:W3CDTF">2015-11-19T20:49:09Z</dcterms:created>
  <dcterms:modified xsi:type="dcterms:W3CDTF">2021-02-14T14:32:50Z</dcterms:modified>
</cp:coreProperties>
</file>