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9" r:id="rId2"/>
    <p:sldId id="331" r:id="rId3"/>
    <p:sldId id="336" r:id="rId4"/>
    <p:sldId id="335" r:id="rId5"/>
    <p:sldId id="334" r:id="rId6"/>
    <p:sldId id="333" r:id="rId7"/>
    <p:sldId id="33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FA4126A-8AE5-4A62-84C1-26AF785003E7}">
          <p14:sldIdLst>
            <p14:sldId id="319"/>
            <p14:sldId id="331"/>
            <p14:sldId id="336"/>
            <p14:sldId id="335"/>
            <p14:sldId id="334"/>
            <p14:sldId id="333"/>
            <p14:sldId id="33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EAD-E041-47D4-9DE6-CACF5D3657F0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/>
              <a:t>“USING THE OLD TESTAMENT PROPERLY”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494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FB792-D1F9-4237-AAB7-5629A4460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USING THE OLD TESTAMENT: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9FF76-5533-4522-9C7C-22D82E838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CHARACTER STUDIES</a:t>
            </a:r>
          </a:p>
          <a:p>
            <a:pPr marL="0" indent="0">
              <a:buNone/>
            </a:pPr>
            <a:r>
              <a:rPr lang="en-US" dirty="0"/>
              <a:t>	(HEB. 11)  (JD. 11)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73473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78AC1-6516-4961-A8B7-5EAE08A93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68C7F-D312-4DB8-98D5-B98A5E94E3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(JAM. 5:10-11) – “TAKE MY BRETHREN THE PROPHETS 	WHO HAVE SPOKEN IN THE NAME OF THE LORD 	FOR AN EXAMPLE OF SUFFERING AND 	ENDURANCE… YOU HAVE HEARD OF THE 	PATIENCE OF JOB…”</a:t>
            </a:r>
          </a:p>
          <a:p>
            <a:pPr marL="0" indent="0">
              <a:buNone/>
            </a:pPr>
            <a:r>
              <a:rPr lang="en-US" sz="2800" dirty="0"/>
              <a:t>(MT. 12:41-42) – “THE MEN OF NINEVAH WILL RISE IN 	JUDGMENT… THEY REPENTED AT THE 	PREACHING OF JONAH… THE QUEEN  OF SHEBA 	… THE WISDOM OF SOLOMON…”</a:t>
            </a:r>
          </a:p>
        </p:txBody>
      </p:sp>
    </p:spTree>
    <p:extLst>
      <p:ext uri="{BB962C8B-B14F-4D97-AF65-F5344CB8AC3E}">
        <p14:creationId xmlns:p14="http://schemas.microsoft.com/office/powerpoint/2010/main" val="4202942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FB792-D1F9-4237-AAB7-5629A4460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USING THE OLD TESTAMENT: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9FF76-5533-4522-9C7C-22D82E838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CHARACTER STUDIES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EVENTS AS EXAMPLES</a:t>
            </a:r>
          </a:p>
          <a:p>
            <a:pPr marL="0" indent="0">
              <a:buNone/>
            </a:pPr>
            <a:r>
              <a:rPr lang="en-US" dirty="0"/>
              <a:t>	(I COR. 10:1-12)  (II PET. 2:4-9)</a:t>
            </a:r>
          </a:p>
        </p:txBody>
      </p:sp>
    </p:spTree>
    <p:extLst>
      <p:ext uri="{BB962C8B-B14F-4D97-AF65-F5344CB8AC3E}">
        <p14:creationId xmlns:p14="http://schemas.microsoft.com/office/powerpoint/2010/main" val="3065134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FB792-D1F9-4237-AAB7-5629A4460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USING THE OLD TESTAMENT: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9FF76-5533-4522-9C7C-22D82E838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CHARACTER STUDIES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EVENTS AS EXAMPLES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FULFILLED PROPHECY</a:t>
            </a:r>
          </a:p>
          <a:p>
            <a:pPr marL="0" indent="0">
              <a:buNone/>
            </a:pPr>
            <a:r>
              <a:rPr lang="en-US" dirty="0"/>
              <a:t>	(ACTS 1:20; 2:16; 3:24; 4:11)</a:t>
            </a:r>
          </a:p>
        </p:txBody>
      </p:sp>
    </p:spTree>
    <p:extLst>
      <p:ext uri="{BB962C8B-B14F-4D97-AF65-F5344CB8AC3E}">
        <p14:creationId xmlns:p14="http://schemas.microsoft.com/office/powerpoint/2010/main" val="2129697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FB792-D1F9-4237-AAB7-5629A4460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USING THE OLD TESTAMENT: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9FF76-5533-4522-9C7C-22D82E838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CHARACTER STUDIES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EVENTS AS EXAMPLES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FULFILLED PROPHECY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TYPES/SHADOWS</a:t>
            </a:r>
          </a:p>
          <a:p>
            <a:pPr marL="0" indent="0">
              <a:buNone/>
            </a:pPr>
            <a:r>
              <a:rPr lang="en-US" dirty="0"/>
              <a:t>	(COL. 2:17)</a:t>
            </a:r>
          </a:p>
        </p:txBody>
      </p:sp>
    </p:spTree>
    <p:extLst>
      <p:ext uri="{BB962C8B-B14F-4D97-AF65-F5344CB8AC3E}">
        <p14:creationId xmlns:p14="http://schemas.microsoft.com/office/powerpoint/2010/main" val="537462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FB792-D1F9-4237-AAB7-5629A4460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USING THE OLD TESTAMENT: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9FF76-5533-4522-9C7C-22D82E838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CHARACTER STUDIES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EVENTS AS EXAMPLES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FULFILLED PROPHECY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TYPES/SHADOWS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WIDSOM</a:t>
            </a:r>
          </a:p>
        </p:txBody>
      </p:sp>
    </p:spTree>
    <p:extLst>
      <p:ext uri="{BB962C8B-B14F-4D97-AF65-F5344CB8AC3E}">
        <p14:creationId xmlns:p14="http://schemas.microsoft.com/office/powerpoint/2010/main" val="94536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1295</TotalTime>
  <Words>188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“USING THE OLD TESTAMENT PROPERLY”</vt:lpstr>
      <vt:lpstr>USING THE OLD TESTAMENT:</vt:lpstr>
      <vt:lpstr>PowerPoint Presentation</vt:lpstr>
      <vt:lpstr>USING THE OLD TESTAMENT:</vt:lpstr>
      <vt:lpstr>USING THE OLD TESTAMENT:</vt:lpstr>
      <vt:lpstr>USING THE OLD TESTAMENT:</vt:lpstr>
      <vt:lpstr>USING THE OLD TESTAMENT: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WISDOM</dc:title>
  <dc:creator>4th street church</dc:creator>
  <cp:lastModifiedBy>Billy Randolph</cp:lastModifiedBy>
  <cp:revision>259</cp:revision>
  <dcterms:created xsi:type="dcterms:W3CDTF">2015-11-19T20:49:09Z</dcterms:created>
  <dcterms:modified xsi:type="dcterms:W3CDTF">2021-01-21T22:04:51Z</dcterms:modified>
</cp:coreProperties>
</file>