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19" r:id="rId2"/>
    <p:sldId id="331" r:id="rId3"/>
    <p:sldId id="333" r:id="rId4"/>
    <p:sldId id="332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8FA4126A-8AE5-4A62-84C1-26AF785003E7}">
          <p14:sldIdLst>
            <p14:sldId id="319"/>
            <p14:sldId id="331"/>
            <p14:sldId id="333"/>
            <p14:sldId id="33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5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11/29/2020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797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11/29/2020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5868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11/29/2020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052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11/29/2020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760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11/29/2020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6843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11/29/2020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5186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11/29/2020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51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11/29/2020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8665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11/29/2020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3680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11/29/2020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5855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11/29/2020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030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FA7EAD-E041-47D4-9DE6-CACF5D3657F0}" type="datetimeFigureOut">
              <a:rPr lang="en-US" smtClean="0"/>
              <a:t>11/29/2020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98607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6000" b="1" dirty="0"/>
              <a:t>“THE PARABLE OF THE SEED”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(MK. 4:26-29)</a:t>
            </a:r>
          </a:p>
        </p:txBody>
      </p:sp>
    </p:spTree>
    <p:extLst>
      <p:ext uri="{BB962C8B-B14F-4D97-AF65-F5344CB8AC3E}">
        <p14:creationId xmlns:p14="http://schemas.microsoft.com/office/powerpoint/2010/main" val="5894949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FFB792-D1F9-4237-AAB7-5629A44609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APPLICATIONS: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A9FF76-5533-4522-9C7C-22D82E838C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SOWING – (v. 26-27)</a:t>
            </a:r>
          </a:p>
          <a:p>
            <a:pPr marL="0" indent="0">
              <a:buNone/>
            </a:pPr>
            <a:r>
              <a:rPr lang="en-US" dirty="0"/>
              <a:t>	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34736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FFB792-D1F9-4237-AAB7-5629A44609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APPLICATIONS: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A9FF76-5533-4522-9C7C-22D82E838C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SOWING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GROWING – (v. 27-28)</a:t>
            </a:r>
          </a:p>
          <a:p>
            <a:pPr marL="0" indent="0">
              <a:buNone/>
            </a:pPr>
            <a:r>
              <a:rPr lang="en-US" dirty="0"/>
              <a:t>	(JN. 12:24)  (I COR. 3:6)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70662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FFB792-D1F9-4237-AAB7-5629A44609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APPLICATIONS: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A9FF76-5533-4522-9C7C-22D82E838C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SOWING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GROWING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REAPING – (v. 29)</a:t>
            </a:r>
          </a:p>
          <a:p>
            <a:pPr marL="0" indent="0">
              <a:buNone/>
            </a:pPr>
            <a:r>
              <a:rPr lang="en-US" dirty="0"/>
              <a:t>	(JOB. 5:26)  (PHIL. 1:21) (JN. 5:28+)</a:t>
            </a:r>
          </a:p>
          <a:p>
            <a:pPr marL="0" indent="0">
              <a:buNone/>
            </a:pPr>
            <a:r>
              <a:rPr lang="en-US" dirty="0"/>
              <a:t>	(II SAM. 12</a:t>
            </a:r>
            <a:r>
              <a:rPr lang="en-US"/>
              <a:t>)  (</a:t>
            </a:r>
            <a:r>
              <a:rPr lang="en-US" dirty="0"/>
              <a:t>JN. 11) (ACTS 9:36+)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79353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1202</TotalTime>
  <Words>87</Words>
  <Application>Microsoft Office PowerPoint</Application>
  <PresentationFormat>On-screen Show (4:3)</PresentationFormat>
  <Paragraphs>18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“THE PARABLE OF THE SEED”</vt:lpstr>
      <vt:lpstr>APPLICATIONS:</vt:lpstr>
      <vt:lpstr>APPLICATIONS:</vt:lpstr>
      <vt:lpstr>APPLICATIONS: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ALCOHOL AND WISDOM</dc:title>
  <dc:creator>4th street church</dc:creator>
  <cp:lastModifiedBy>Billy Randolph</cp:lastModifiedBy>
  <cp:revision>248</cp:revision>
  <dcterms:created xsi:type="dcterms:W3CDTF">2015-11-19T20:49:09Z</dcterms:created>
  <dcterms:modified xsi:type="dcterms:W3CDTF">2020-11-29T15:27:37Z</dcterms:modified>
</cp:coreProperties>
</file>