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31" r:id="rId3"/>
    <p:sldId id="335" r:id="rId4"/>
    <p:sldId id="334" r:id="rId5"/>
    <p:sldId id="333" r:id="rId6"/>
    <p:sldId id="332" r:id="rId7"/>
    <p:sldId id="336" r:id="rId8"/>
    <p:sldId id="340" r:id="rId9"/>
    <p:sldId id="339" r:id="rId10"/>
    <p:sldId id="338" r:id="rId11"/>
    <p:sldId id="33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31"/>
            <p14:sldId id="335"/>
            <p14:sldId id="334"/>
            <p14:sldId id="333"/>
            <p14:sldId id="332"/>
            <p14:sldId id="336"/>
            <p14:sldId id="340"/>
            <p14:sldId id="339"/>
            <p14:sldId id="338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“OUR HOPE”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EE46-75F7-4030-8819-045AD89F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BC05-D53B-4ADC-A7D5-406338A2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LIVING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ETERNAL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GUARANTEED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SOURCES -- ( v. 3, 7-9, 10+)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3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EE46-75F7-4030-8819-045AD89F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BC05-D53B-4ADC-A7D5-406338A2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LIVING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ETERNAL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GUARANTEED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HAS IT? – ( v. 21-23)</a:t>
            </a:r>
          </a:p>
        </p:txBody>
      </p:sp>
    </p:spTree>
    <p:extLst>
      <p:ext uri="{BB962C8B-B14F-4D97-AF65-F5344CB8AC3E}">
        <p14:creationId xmlns:p14="http://schemas.microsoft.com/office/powerpoint/2010/main" val="138310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PICTURES OF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LIGHT – (PS. 132:17  (EX. 27:20-21)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7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PICTURES OF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LIGHT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NAIL – (EZ. 9:8)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6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PICTURES OF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LIGHT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NAIL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DOOR – (HOS. 2:15)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7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PICTURES OF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LIGHT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NAIL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HELMET – (I THES. 5:8)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4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PICTURES OF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LIGHT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NAIL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HELMET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ANCHOR – (HEB. 6:19)</a:t>
            </a:r>
          </a:p>
        </p:txBody>
      </p:sp>
    </p:spTree>
    <p:extLst>
      <p:ext uri="{BB962C8B-B14F-4D97-AF65-F5344CB8AC3E}">
        <p14:creationId xmlns:p14="http://schemas.microsoft.com/office/powerpoint/2010/main" val="358333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EE46-75F7-4030-8819-045AD89F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BC05-D53B-4ADC-A7D5-406338A2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LIVING – ( v. 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2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EE46-75F7-4030-8819-045AD89F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BC05-D53B-4ADC-A7D5-406338A2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LIVING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ETERNAL – ( v. 3-4)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3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EE46-75F7-4030-8819-045AD89F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HOPE: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BC05-D53B-4ADC-A7D5-406338A2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LIVING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ETERNAL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GUARANTEED – ( v. 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6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141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“OUR HOPE”</vt:lpstr>
      <vt:lpstr>PICTURES OF HOPE:</vt:lpstr>
      <vt:lpstr>PICTURES OF HOPE:</vt:lpstr>
      <vt:lpstr>PICTURES OF HOPE:</vt:lpstr>
      <vt:lpstr>PICTURES OF HOPE:</vt:lpstr>
      <vt:lpstr>PICTURES OF HOPE:</vt:lpstr>
      <vt:lpstr>OUR HOPE:</vt:lpstr>
      <vt:lpstr>OUR HOPE:</vt:lpstr>
      <vt:lpstr>OUR HOPE:</vt:lpstr>
      <vt:lpstr>OUR HOPE:</vt:lpstr>
      <vt:lpstr>OUR HOPE: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245</cp:revision>
  <dcterms:created xsi:type="dcterms:W3CDTF">2015-11-19T20:49:09Z</dcterms:created>
  <dcterms:modified xsi:type="dcterms:W3CDTF">2020-11-11T23:21:05Z</dcterms:modified>
</cp:coreProperties>
</file>