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9" r:id="rId3"/>
    <p:sldId id="326" r:id="rId4"/>
    <p:sldId id="328" r:id="rId5"/>
    <p:sldId id="327" r:id="rId6"/>
    <p:sldId id="330" r:id="rId7"/>
    <p:sldId id="331" r:id="rId8"/>
    <p:sldId id="333" r:id="rId9"/>
    <p:sldId id="33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29"/>
            <p14:sldId id="326"/>
            <p14:sldId id="328"/>
            <p14:sldId id="327"/>
            <p14:sldId id="330"/>
            <p14:sldId id="331"/>
            <p14:sldId id="333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“ACCEPTING CORRECTION”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(MT. 18:15+) – “IF YOUR BROTHER TRESPASS 	AGAINST YOU GO AND TELL HIM…”</a:t>
            </a:r>
          </a:p>
          <a:p>
            <a:pPr marL="0" indent="0">
              <a:buNone/>
            </a:pPr>
            <a:r>
              <a:rPr lang="en-US" dirty="0"/>
              <a:t>(GAL. 6:1-2) – “BRETHREN, IF A MAN BE 	OVERTAKEN IN A FAULT YOU WHICH ARE 	SPIRITUAL RESTORE SUCH A ONE IN THE 	SPIRIT OF MEEKNESS…”</a:t>
            </a:r>
          </a:p>
          <a:p>
            <a:pPr marL="0" indent="0">
              <a:buNone/>
            </a:pPr>
            <a:r>
              <a:rPr lang="en-US" dirty="0"/>
              <a:t>(JAM. 5:19-20) – “BRETHREN, IF ANY OF YOU ERR 	FROM THE TRUTH … LET HIM KNOW THAT HE 	THAT CONVERTS THE SINNER FROM THE 	ERROR OF HIS WAY SHALL SAVE A SOUL FROM 	DEATH…”</a:t>
            </a:r>
          </a:p>
        </p:txBody>
      </p:sp>
    </p:spTree>
    <p:extLst>
      <p:ext uri="{BB962C8B-B14F-4D97-AF65-F5344CB8AC3E}">
        <p14:creationId xmlns:p14="http://schemas.microsoft.com/office/powerpoint/2010/main" val="272412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FC1C-0C04-4E43-AC6E-B842D47F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GOOD CORRECTOR: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278B6-C5F3-4038-86AF-02E09430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HUMBLE / GENTLE SPIRIT</a:t>
            </a:r>
          </a:p>
          <a:p>
            <a:pPr marL="0" indent="0">
              <a:buNone/>
            </a:pPr>
            <a:r>
              <a:rPr lang="en-US" dirty="0"/>
              <a:t>	(GAL. 6:1-2)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2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FC1C-0C04-4E43-AC6E-B842D47F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GOOD CORRECTOR: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278B6-C5F3-4038-86AF-02E09430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HUMBLE / GENTLE SPIRIT</a:t>
            </a:r>
          </a:p>
          <a:p>
            <a:endParaRPr lang="en-US" dirty="0"/>
          </a:p>
          <a:p>
            <a:r>
              <a:rPr lang="en-US" dirty="0"/>
              <a:t>CAREFULLY THOUGHT OUT WORDS</a:t>
            </a:r>
          </a:p>
          <a:p>
            <a:pPr marL="0" indent="0">
              <a:buNone/>
            </a:pPr>
            <a:r>
              <a:rPr lang="en-US" dirty="0"/>
              <a:t>	(EPH. 4:29)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2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FC1C-0C04-4E43-AC6E-B842D47F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GOOD CORRECTOR: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278B6-C5F3-4038-86AF-02E09430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HUMBLE / GENTLE SPIRIT</a:t>
            </a:r>
          </a:p>
          <a:p>
            <a:endParaRPr lang="en-US" dirty="0"/>
          </a:p>
          <a:p>
            <a:r>
              <a:rPr lang="en-US" dirty="0"/>
              <a:t>CAREFULLY THOUGHT OUT WORDS</a:t>
            </a:r>
          </a:p>
          <a:p>
            <a:endParaRPr lang="en-US" dirty="0"/>
          </a:p>
          <a:p>
            <a:r>
              <a:rPr lang="en-US" dirty="0"/>
              <a:t>CORRECTED OWN LIFE FIRST</a:t>
            </a:r>
          </a:p>
          <a:p>
            <a:pPr marL="0" indent="0">
              <a:buNone/>
            </a:pPr>
            <a:r>
              <a:rPr lang="en-US" dirty="0"/>
              <a:t>	(MT. 7:1-5)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0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34-F3CF-4331-BFE4-AA78E287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“WHEN WE ARE THE CORRECTED…”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4211-CEFC-4ED5-9FAE-A7B26E68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HUMBLE </a:t>
            </a:r>
          </a:p>
          <a:p>
            <a:pPr marL="0" indent="0">
              <a:buNone/>
            </a:pPr>
            <a:r>
              <a:rPr lang="en-US" dirty="0"/>
              <a:t>	(I PET. 5:5)  (ROM. 3:23)  (I JN. 1:8)</a:t>
            </a:r>
          </a:p>
          <a:p>
            <a:pPr marL="0" indent="0">
              <a:buNone/>
            </a:pPr>
            <a:r>
              <a:rPr lang="en-US" dirty="0"/>
              <a:t>	(MT. 2T6:31-33)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1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34-F3CF-4331-BFE4-AA78E287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“WHEN WE ARE THE CORRECTED…”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4211-CEFC-4ED5-9FAE-A7B26E68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HUMBLE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THE RIGHT QUESTION</a:t>
            </a:r>
          </a:p>
          <a:p>
            <a:pPr marL="0" indent="0">
              <a:buNone/>
            </a:pPr>
            <a:r>
              <a:rPr lang="en-US" dirty="0"/>
              <a:t>	(JAM. 5:19-20)  (PS. 32:1-5)</a:t>
            </a:r>
          </a:p>
          <a:p>
            <a:pPr marL="0" indent="0">
              <a:buNone/>
            </a:pPr>
            <a:r>
              <a:rPr lang="en-US" dirty="0"/>
              <a:t>	(HEB. 12:5-11)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3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34-F3CF-4331-BFE4-AA78E287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“WHEN WE ARE THE CORRECTED…”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4211-CEFC-4ED5-9FAE-A7B26E68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HUMBLE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THE RIGHT QUESTION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TRUE … ACCEPT ACCOUNTABILITY</a:t>
            </a:r>
          </a:p>
          <a:p>
            <a:pPr marL="0" indent="0">
              <a:buNone/>
            </a:pPr>
            <a:r>
              <a:rPr lang="en-US" dirty="0"/>
              <a:t>	(ACTS 2)  (PS. 51)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6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3234-F3CF-4331-BFE4-AA78E287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“WHEN WE ARE THE CORRECTED…”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4211-CEFC-4ED5-9FAE-A7B26E68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 HUMBLE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THE RIGHT QUESTION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TRUE … ACCEPT ACCOUNTABILITY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TRUE … MAKE CORRECTION</a:t>
            </a:r>
          </a:p>
          <a:p>
            <a:pPr marL="0" indent="0">
              <a:buNone/>
            </a:pPr>
            <a:r>
              <a:rPr lang="en-US" dirty="0"/>
              <a:t>	(LK. 3:8)  (REV. </a:t>
            </a:r>
            <a:r>
              <a:rPr lang="en-US"/>
              <a:t>2:5)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4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280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“ACCEPTING CORRECTION”</vt:lpstr>
      <vt:lpstr>PowerPoint Presentation</vt:lpstr>
      <vt:lpstr>A GOOD CORRECTOR:</vt:lpstr>
      <vt:lpstr>A GOOD CORRECTOR:</vt:lpstr>
      <vt:lpstr>A GOOD CORRECTOR:</vt:lpstr>
      <vt:lpstr>“WHEN WE ARE THE CORRECTED…”</vt:lpstr>
      <vt:lpstr>“WHEN WE ARE THE CORRECTED…”</vt:lpstr>
      <vt:lpstr>“WHEN WE ARE THE CORRECTED…”</vt:lpstr>
      <vt:lpstr>“WHEN WE ARE THE CORRECTED…”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230</cp:revision>
  <dcterms:created xsi:type="dcterms:W3CDTF">2015-11-19T20:49:09Z</dcterms:created>
  <dcterms:modified xsi:type="dcterms:W3CDTF">2020-08-21T15:18:36Z</dcterms:modified>
</cp:coreProperties>
</file>