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8" r:id="rId3"/>
    <p:sldId id="321" r:id="rId4"/>
    <p:sldId id="322" r:id="rId5"/>
    <p:sldId id="323" r:id="rId6"/>
    <p:sldId id="320" r:id="rId7"/>
    <p:sldId id="319" r:id="rId8"/>
    <p:sldId id="324" r:id="rId9"/>
    <p:sldId id="329" r:id="rId10"/>
    <p:sldId id="330" r:id="rId11"/>
    <p:sldId id="327" r:id="rId12"/>
    <p:sldId id="328" r:id="rId13"/>
    <p:sldId id="326" r:id="rId14"/>
    <p:sldId id="325" r:id="rId15"/>
    <p:sldId id="33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3"/>
            <p14:sldId id="318"/>
            <p14:sldId id="321"/>
            <p14:sldId id="322"/>
            <p14:sldId id="323"/>
            <p14:sldId id="320"/>
            <p14:sldId id="319"/>
            <p14:sldId id="324"/>
            <p14:sldId id="329"/>
            <p14:sldId id="330"/>
            <p14:sldId id="327"/>
            <p14:sldId id="328"/>
            <p14:sldId id="326"/>
            <p14:sldId id="325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 LOOK AT JERICHO”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(JOSHUA 6)</a:t>
            </a:r>
          </a:p>
        </p:txBody>
      </p:sp>
    </p:spTree>
    <p:extLst>
      <p:ext uri="{BB962C8B-B14F-4D97-AF65-F5344CB8AC3E}">
        <p14:creationId xmlns:p14="http://schemas.microsoft.com/office/powerpoint/2010/main" val="258708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3B68-FCF3-430E-92C6-4D808038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F1082-D170-4914-B870-04759FCA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(IS. 27:11) – “ …IT IS A PEOPLE OF NO 	UNDERSTANDING; THEREFORE HE THAT 	MADE THEM WILL NOT HAVE MERCY ON 	THEM”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 COR. 4:3+) – “BUT IF OUR GOSPEL BE HIDDEN IT 	IS HIDDEN TO THEM THAT ARE LOST … FOR 	GOD … GAVE LIGHT OF THE KNOWLEDGE OF 	THE GLORY OF GOD IN THE FACE OF JESUS 	CHRIST.”</a:t>
            </a:r>
          </a:p>
        </p:txBody>
      </p:sp>
    </p:spTree>
    <p:extLst>
      <p:ext uri="{BB962C8B-B14F-4D97-AF65-F5344CB8AC3E}">
        <p14:creationId xmlns:p14="http://schemas.microsoft.com/office/powerpoint/2010/main" val="381281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620-ED6D-4A60-8D11-58C7B34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FROM THE CURSE: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C673-5D91-48C2-A6C5-929B73A6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UNBELIEF</a:t>
            </a:r>
          </a:p>
          <a:p>
            <a:pPr marL="0" indent="0">
              <a:buNone/>
            </a:pPr>
            <a:r>
              <a:rPr lang="en-US" dirty="0"/>
              <a:t>	(JER. 13:15-17)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620-ED6D-4A60-8D11-58C7B34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FROM THE CURSE: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C673-5D91-48C2-A6C5-929B73A6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UNBELIEF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DID ANYBODY CARE ENOUGH TO WARN HIM?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620-ED6D-4A60-8D11-58C7B34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FROM THE CURSE: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C673-5D91-48C2-A6C5-929B73A6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UNBELIEF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DID ANYBODY CARE ENOUGH TO WARN HIM?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STRONG INFLUENCE OF WORLDLINESS</a:t>
            </a:r>
          </a:p>
          <a:p>
            <a:pPr marL="0" indent="0">
              <a:buNone/>
            </a:pPr>
            <a:r>
              <a:rPr lang="en-US" dirty="0"/>
              <a:t>	(I KI. 16:29-34)  (PS. 1:1)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5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620-ED6D-4A60-8D11-58C7B34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FROM THE CURSE: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C673-5D91-48C2-A6C5-929B73A6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UNBELIEF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DID ANYBODY CARE ENOUGH TO WARN HIM?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STRONG INFLUENCE OF 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GOD’S WORD DOES NOT FAIL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30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33A17-1409-4EDA-9246-D340816E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F0EF9-C334-4B5F-A286-ED5F6F09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(NUM. 23:19) – “… HAS GOD SAID AND SHALL 	HE NOT DO IT?  OR HAS HE SPOKEN AND 	SHALL HE NOT MAKE IT GOOD?”</a:t>
            </a:r>
          </a:p>
          <a:p>
            <a:r>
              <a:rPr lang="en-US" dirty="0"/>
              <a:t>(PS. 19:7) – “… THE TESTIMONY OF THE LORD 	IS SURE…”</a:t>
            </a:r>
          </a:p>
          <a:p>
            <a:r>
              <a:rPr lang="en-US" dirty="0"/>
              <a:t>(MT. 24:35) – “… MY WORDS SHALL NOT PASS 	AWAY”</a:t>
            </a:r>
          </a:p>
        </p:txBody>
      </p:sp>
    </p:spTree>
    <p:extLst>
      <p:ext uri="{BB962C8B-B14F-4D97-AF65-F5344CB8AC3E}">
        <p14:creationId xmlns:p14="http://schemas.microsoft.com/office/powerpoint/2010/main" val="70923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F075-3F5E-40D2-8BFA-6CD998E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 FROM THE BATTLE: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5D6-A69D-421F-858D-BB7BE08A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NATURE OF GRACE – (V. 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4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F075-3F5E-40D2-8BFA-6CD998E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 FROM THE BATTLE: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5D6-A69D-421F-858D-BB7BE08A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NATURE OF GRACE – (V. 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NATURE OF FAITH – (V. 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3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979C-A3F5-42A4-82E1-A37204B5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HEBREWS 11:30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584-308B-45E8-AD33-5D3D7B18B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“BY FAITH THE WALLS OF JERICHO FELL 	DOWN, AFTER THEY WERE 	COMPASSED ABOUT SEVEN DAYS.”</a:t>
            </a:r>
          </a:p>
        </p:txBody>
      </p:sp>
    </p:spTree>
    <p:extLst>
      <p:ext uri="{BB962C8B-B14F-4D97-AF65-F5344CB8AC3E}">
        <p14:creationId xmlns:p14="http://schemas.microsoft.com/office/powerpoint/2010/main" val="156659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F075-3F5E-40D2-8BFA-6CD998E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 FROM THE BATTLE: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5D6-A69D-421F-858D-BB7BE08A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NATURE OF GRACE – (V. 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NATURE OF FAITH – (V. 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2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F075-3F5E-40D2-8BFA-6CD998E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 FROM THE BATTLE: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5D6-A69D-421F-858D-BB7BE08A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NATURE OF GRACE – (V. 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NATURE OF FAITH – (V. 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GOD’S WAYS AREN’T OUR WAYS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5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F075-3F5E-40D2-8BFA-6CD998E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 FROM THE BATTLE: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5D6-A69D-421F-858D-BB7BE08A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NATURE OF GRACE – (V. 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NATURE OF FAITH – (V. 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GOD’S WAYS AREN’T OUR WAYS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GOD’S WAYS WORK</a:t>
            </a:r>
          </a:p>
        </p:txBody>
      </p:sp>
    </p:spTree>
    <p:extLst>
      <p:ext uri="{BB962C8B-B14F-4D97-AF65-F5344CB8AC3E}">
        <p14:creationId xmlns:p14="http://schemas.microsoft.com/office/powerpoint/2010/main" val="264776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620-ED6D-4A60-8D11-58C7B34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FROM THE CURSE: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C673-5D91-48C2-A6C5-929B73A6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DANGER OF IGNORANCE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0906-182F-441C-944A-88C2EAAC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528A8-625F-4976-8A01-6AEDDA269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(4:1) – “HEAR THE WORD OF THE LORD YE 	CHILDREN OF ISRAEL; FOR THE LORD HAS 	CONTROVERSY WITH YOU BECAUSE … 	THERE IS NO KNOWLEDGE OF GOD IN THE 	LAND”</a:t>
            </a:r>
          </a:p>
          <a:p>
            <a:pPr marL="0" indent="0">
              <a:buNone/>
            </a:pPr>
            <a:r>
              <a:rPr lang="en-US" dirty="0"/>
              <a:t>(4:6) – “MY PEOPLE ARE DESTROYED FOR LACK 	OF KNOWLEDGE</a:t>
            </a:r>
          </a:p>
          <a:p>
            <a:pPr marL="0" indent="0">
              <a:buNone/>
            </a:pPr>
            <a:r>
              <a:rPr lang="en-US" dirty="0"/>
              <a:t>(6:6) – “I DESIRED … KNOWLEDGE OF GOD 	MORE THAN BURNT OFFERINGS”</a:t>
            </a:r>
          </a:p>
        </p:txBody>
      </p:sp>
    </p:spTree>
    <p:extLst>
      <p:ext uri="{BB962C8B-B14F-4D97-AF65-F5344CB8AC3E}">
        <p14:creationId xmlns:p14="http://schemas.microsoft.com/office/powerpoint/2010/main" val="64202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480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“A LOOK AT JERICHO”</vt:lpstr>
      <vt:lpstr>LESSONS FROM THE BATTLE:</vt:lpstr>
      <vt:lpstr>LESSONS FROM THE BATTLE:</vt:lpstr>
      <vt:lpstr>HEBREWS 11:30</vt:lpstr>
      <vt:lpstr>LESSONS FROM THE BATTLE:</vt:lpstr>
      <vt:lpstr>LESSONS FROM THE BATTLE:</vt:lpstr>
      <vt:lpstr>LESSONS FROM THE BATTLE:</vt:lpstr>
      <vt:lpstr>APPLICATIONS FROM THE CURSE:</vt:lpstr>
      <vt:lpstr>HOSEA</vt:lpstr>
      <vt:lpstr>PowerPoint Presentation</vt:lpstr>
      <vt:lpstr>APPLICATIONS FROM THE CURSE:</vt:lpstr>
      <vt:lpstr>APPLICATIONS FROM THE CURSE:</vt:lpstr>
      <vt:lpstr>APPLICATIONS FROM THE CURSE:</vt:lpstr>
      <vt:lpstr>APPLICATIONS FROM THE CURSE: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223</cp:revision>
  <dcterms:created xsi:type="dcterms:W3CDTF">2015-11-19T20:49:09Z</dcterms:created>
  <dcterms:modified xsi:type="dcterms:W3CDTF">2020-07-08T22:47:15Z</dcterms:modified>
</cp:coreProperties>
</file>