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5" r:id="rId3"/>
    <p:sldId id="317" r:id="rId4"/>
    <p:sldId id="316" r:id="rId5"/>
    <p:sldId id="318" r:id="rId6"/>
    <p:sldId id="322" r:id="rId7"/>
    <p:sldId id="321" r:id="rId8"/>
    <p:sldId id="320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3"/>
            <p14:sldId id="315"/>
            <p14:sldId id="317"/>
            <p14:sldId id="316"/>
            <p14:sldId id="318"/>
            <p14:sldId id="322"/>
            <p14:sldId id="321"/>
            <p14:sldId id="320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“OUR REDEEMER LIVES”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(JOB 19:23-27)</a:t>
            </a:r>
          </a:p>
        </p:txBody>
      </p:sp>
    </p:spTree>
    <p:extLst>
      <p:ext uri="{BB962C8B-B14F-4D97-AF65-F5344CB8AC3E}">
        <p14:creationId xmlns:p14="http://schemas.microsoft.com/office/powerpoint/2010/main" val="258708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JOB’S CONFIDENCE: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“I KNOW MY REDEEMER LIVES”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1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JOB’S CONFIDENCE: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“I KNOW MY REDEEMER LIVES”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SHALL STAND”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1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JOB’S CONFIDENCE: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“I KNOW MY REDEEMER LIVES”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SHALL STAND”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WILL SEE GOD MYSELF”</a:t>
            </a:r>
          </a:p>
        </p:txBody>
      </p:sp>
    </p:spTree>
    <p:extLst>
      <p:ext uri="{BB962C8B-B14F-4D97-AF65-F5344CB8AC3E}">
        <p14:creationId xmlns:p14="http://schemas.microsoft.com/office/powerpoint/2010/main" val="260536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5887-E985-4E03-8FAD-EFEE8B1A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7E324-4D8F-400B-984B-DA5714B67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HAD SERIOUS QUESTIONS </a:t>
            </a:r>
          </a:p>
        </p:txBody>
      </p:sp>
    </p:spTree>
    <p:extLst>
      <p:ext uri="{BB962C8B-B14F-4D97-AF65-F5344CB8AC3E}">
        <p14:creationId xmlns:p14="http://schemas.microsoft.com/office/powerpoint/2010/main" val="39501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5887-E985-4E03-8FAD-EFEE8B1A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7E324-4D8F-400B-984B-DA5714B67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HAD SERIOUS QUESTIONS </a:t>
            </a:r>
          </a:p>
          <a:p>
            <a:r>
              <a:rPr lang="en-US" dirty="0"/>
              <a:t>HE WAS GODLY AND STILL SUFFERED</a:t>
            </a:r>
          </a:p>
          <a:p>
            <a:pPr marL="0" indent="0">
              <a:buNone/>
            </a:pPr>
            <a:r>
              <a:rPr lang="en-US" dirty="0"/>
              <a:t>	(I PET. 4:4+)</a:t>
            </a:r>
          </a:p>
        </p:txBody>
      </p:sp>
    </p:spTree>
    <p:extLst>
      <p:ext uri="{BB962C8B-B14F-4D97-AF65-F5344CB8AC3E}">
        <p14:creationId xmlns:p14="http://schemas.microsoft.com/office/powerpoint/2010/main" val="65854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5887-E985-4E03-8FAD-EFEE8B1A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7E324-4D8F-400B-984B-DA5714B67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HAD SERIOUS QUESTIONS </a:t>
            </a:r>
          </a:p>
          <a:p>
            <a:r>
              <a:rPr lang="en-US" dirty="0"/>
              <a:t>HE WAS GODLY AND STILL SUFFERED</a:t>
            </a:r>
          </a:p>
          <a:p>
            <a:pPr marL="0" indent="0">
              <a:buNone/>
            </a:pPr>
            <a:r>
              <a:rPr lang="en-US" dirty="0"/>
              <a:t>	(I PET. 4:4+)</a:t>
            </a:r>
          </a:p>
          <a:p>
            <a:r>
              <a:rPr lang="en-US" dirty="0"/>
              <a:t>WE CAN BE JUST AS GODLY – (PHIL. 2:14-15)</a:t>
            </a:r>
          </a:p>
        </p:txBody>
      </p:sp>
    </p:spTree>
    <p:extLst>
      <p:ext uri="{BB962C8B-B14F-4D97-AF65-F5344CB8AC3E}">
        <p14:creationId xmlns:p14="http://schemas.microsoft.com/office/powerpoint/2010/main" val="344339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5887-E985-4E03-8FAD-EFEE8B1A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7E324-4D8F-400B-984B-DA5714B67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HAD SERIOUS QUESTIONS </a:t>
            </a:r>
          </a:p>
          <a:p>
            <a:r>
              <a:rPr lang="en-US" dirty="0"/>
              <a:t>HE WAS GODLY AND STILL SUFFERED</a:t>
            </a:r>
          </a:p>
          <a:p>
            <a:pPr marL="0" indent="0">
              <a:buNone/>
            </a:pPr>
            <a:r>
              <a:rPr lang="en-US" dirty="0"/>
              <a:t>	(I PET. 4:4+)</a:t>
            </a:r>
          </a:p>
          <a:p>
            <a:r>
              <a:rPr lang="en-US" dirty="0"/>
              <a:t>WE CAN BE JUST AS GODLY – (PHIL. 2:14-15)</a:t>
            </a:r>
          </a:p>
          <a:p>
            <a:r>
              <a:rPr lang="en-US" dirty="0"/>
              <a:t>WE NEED MORE TRUST – (II TIM. 1:12)</a:t>
            </a:r>
          </a:p>
        </p:txBody>
      </p:sp>
    </p:spTree>
    <p:extLst>
      <p:ext uri="{BB962C8B-B14F-4D97-AF65-F5344CB8AC3E}">
        <p14:creationId xmlns:p14="http://schemas.microsoft.com/office/powerpoint/2010/main" val="3078750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5887-E985-4E03-8FAD-EFEE8B1A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7E324-4D8F-400B-984B-DA5714B67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HAD SERIOUS QUESTIONS </a:t>
            </a:r>
          </a:p>
          <a:p>
            <a:r>
              <a:rPr lang="en-US" dirty="0"/>
              <a:t>HE WAS GODLY AND STILL SUFFERED</a:t>
            </a:r>
          </a:p>
          <a:p>
            <a:pPr marL="0" indent="0">
              <a:buNone/>
            </a:pPr>
            <a:r>
              <a:rPr lang="en-US" dirty="0"/>
              <a:t>	(I PET. 4:4+)</a:t>
            </a:r>
          </a:p>
          <a:p>
            <a:r>
              <a:rPr lang="en-US" dirty="0"/>
              <a:t>WE CAN BE JUST AS GODLY – (PHIL. 2:14-15)</a:t>
            </a:r>
          </a:p>
          <a:p>
            <a:r>
              <a:rPr lang="en-US" dirty="0"/>
              <a:t>WE NEED MORE TRUST – (II TIM. 1:12)</a:t>
            </a:r>
          </a:p>
          <a:p>
            <a:r>
              <a:rPr lang="en-US" dirty="0"/>
              <a:t>THE REWARD IS NOT THE HERE AND NOW</a:t>
            </a:r>
          </a:p>
        </p:txBody>
      </p:sp>
    </p:spTree>
    <p:extLst>
      <p:ext uri="{BB962C8B-B14F-4D97-AF65-F5344CB8AC3E}">
        <p14:creationId xmlns:p14="http://schemas.microsoft.com/office/powerpoint/2010/main" val="142849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204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“OUR REDEEMER LIVES”</vt:lpstr>
      <vt:lpstr>JOB’S CONFIDENCE:</vt:lpstr>
      <vt:lpstr>JOB’S CONFIDENCE:</vt:lpstr>
      <vt:lpstr>JOB’S CONFIDENCE:</vt:lpstr>
      <vt:lpstr>APPLICATIONS: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217</cp:revision>
  <dcterms:created xsi:type="dcterms:W3CDTF">2015-11-19T20:49:09Z</dcterms:created>
  <dcterms:modified xsi:type="dcterms:W3CDTF">2020-06-16T18:19:24Z</dcterms:modified>
</cp:coreProperties>
</file>