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01" r:id="rId3"/>
    <p:sldId id="306" r:id="rId4"/>
    <p:sldId id="305" r:id="rId5"/>
    <p:sldId id="304" r:id="rId6"/>
    <p:sldId id="303" r:id="rId7"/>
    <p:sldId id="302" r:id="rId8"/>
    <p:sldId id="307" r:id="rId9"/>
    <p:sldId id="308" r:id="rId10"/>
    <p:sldId id="30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301"/>
            <p14:sldId id="306"/>
            <p14:sldId id="305"/>
            <p14:sldId id="304"/>
            <p14:sldId id="303"/>
            <p14:sldId id="302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HOW ABOUT SOME “GOOD NEWS”?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GLORIOUS GOSPEL: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OF GOD</a:t>
            </a:r>
          </a:p>
          <a:p>
            <a:r>
              <a:rPr lang="en-US" dirty="0"/>
              <a:t>GOSPEL OF THE GRACE OF GOD</a:t>
            </a:r>
          </a:p>
          <a:p>
            <a:r>
              <a:rPr lang="en-US" dirty="0"/>
              <a:t>GOSPEL OF CHRIST</a:t>
            </a:r>
          </a:p>
          <a:p>
            <a:r>
              <a:rPr lang="en-US" dirty="0"/>
              <a:t>GOSPEL OF PEACE</a:t>
            </a:r>
          </a:p>
          <a:p>
            <a:r>
              <a:rPr lang="en-US" dirty="0"/>
              <a:t>GOSPEL OF SALVATION</a:t>
            </a:r>
          </a:p>
          <a:p>
            <a:r>
              <a:rPr lang="en-US" dirty="0"/>
              <a:t>PERSONAL</a:t>
            </a:r>
          </a:p>
          <a:p>
            <a:r>
              <a:rPr lang="en-US" dirty="0"/>
              <a:t>POWERFUL – (ROM. </a:t>
            </a:r>
            <a:r>
              <a:rPr lang="en-US"/>
              <a:t>1:16)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3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GLORIOUS GOSPEL: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OF GOD</a:t>
            </a:r>
          </a:p>
          <a:p>
            <a:pPr marL="0" indent="0">
              <a:buNone/>
            </a:pPr>
            <a:r>
              <a:rPr lang="en-US" dirty="0"/>
              <a:t>	(I THES. 2:2)  (EPH. 1:3-4)</a:t>
            </a:r>
          </a:p>
        </p:txBody>
      </p:sp>
    </p:spTree>
    <p:extLst>
      <p:ext uri="{BB962C8B-B14F-4D97-AF65-F5344CB8AC3E}">
        <p14:creationId xmlns:p14="http://schemas.microsoft.com/office/powerpoint/2010/main" val="89531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GLORIOUS GOSPEL: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OF GOD</a:t>
            </a:r>
          </a:p>
          <a:p>
            <a:r>
              <a:rPr lang="en-US" dirty="0"/>
              <a:t>GOSPEL OF THE GRACE OF GOD</a:t>
            </a:r>
          </a:p>
          <a:p>
            <a:pPr marL="0" indent="0">
              <a:buNone/>
            </a:pPr>
            <a:r>
              <a:rPr lang="en-US" dirty="0"/>
              <a:t>	(ACTS 20:24)</a:t>
            </a:r>
          </a:p>
        </p:txBody>
      </p:sp>
    </p:spTree>
    <p:extLst>
      <p:ext uri="{BB962C8B-B14F-4D97-AF65-F5344CB8AC3E}">
        <p14:creationId xmlns:p14="http://schemas.microsoft.com/office/powerpoint/2010/main" val="328391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GLORIOUS GOSPEL: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OF GOD</a:t>
            </a:r>
          </a:p>
          <a:p>
            <a:r>
              <a:rPr lang="en-US" dirty="0"/>
              <a:t>GOSPEL OF THE GRACE OF GOD</a:t>
            </a:r>
          </a:p>
          <a:p>
            <a:r>
              <a:rPr lang="en-US" dirty="0"/>
              <a:t>GOSPEL OF CHRIST</a:t>
            </a:r>
          </a:p>
          <a:p>
            <a:pPr marL="0" indent="0">
              <a:buNone/>
            </a:pPr>
            <a:r>
              <a:rPr lang="en-US" dirty="0"/>
              <a:t>	(ROM. 15:19)  (I COR. 15:1-4)</a:t>
            </a:r>
          </a:p>
        </p:txBody>
      </p:sp>
    </p:spTree>
    <p:extLst>
      <p:ext uri="{BB962C8B-B14F-4D97-AF65-F5344CB8AC3E}">
        <p14:creationId xmlns:p14="http://schemas.microsoft.com/office/powerpoint/2010/main" val="244361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GLORIOUS GOSPEL: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OF GOD</a:t>
            </a:r>
          </a:p>
          <a:p>
            <a:r>
              <a:rPr lang="en-US" dirty="0"/>
              <a:t>GOSPEL OF THE GRACE OF GOD</a:t>
            </a:r>
          </a:p>
          <a:p>
            <a:r>
              <a:rPr lang="en-US" dirty="0"/>
              <a:t>GOSPEL OF CHRIST</a:t>
            </a:r>
          </a:p>
          <a:p>
            <a:r>
              <a:rPr lang="en-US" dirty="0"/>
              <a:t>GOSPEL OF PEACE</a:t>
            </a:r>
          </a:p>
          <a:p>
            <a:pPr marL="0" indent="0">
              <a:buNone/>
            </a:pPr>
            <a:r>
              <a:rPr lang="en-US" dirty="0"/>
              <a:t>	(EPH. 6:15)</a:t>
            </a:r>
          </a:p>
        </p:txBody>
      </p:sp>
    </p:spTree>
    <p:extLst>
      <p:ext uri="{BB962C8B-B14F-4D97-AF65-F5344CB8AC3E}">
        <p14:creationId xmlns:p14="http://schemas.microsoft.com/office/powerpoint/2010/main" val="427821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GLORIOUS GOSPEL: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OF GOD</a:t>
            </a:r>
          </a:p>
          <a:p>
            <a:r>
              <a:rPr lang="en-US" dirty="0"/>
              <a:t>GOSPEL OF THE GRACE OF GOD</a:t>
            </a:r>
          </a:p>
          <a:p>
            <a:r>
              <a:rPr lang="en-US" dirty="0"/>
              <a:t>GOSPEL OF CHRIST</a:t>
            </a:r>
          </a:p>
          <a:p>
            <a:r>
              <a:rPr lang="en-US" dirty="0"/>
              <a:t>GOSPEL OF PEACE</a:t>
            </a:r>
          </a:p>
          <a:p>
            <a:r>
              <a:rPr lang="en-US" dirty="0"/>
              <a:t>GOSPEL OF SALVATION</a:t>
            </a:r>
          </a:p>
          <a:p>
            <a:pPr marL="0" indent="0">
              <a:buNone/>
            </a:pPr>
            <a:r>
              <a:rPr lang="en-US" dirty="0"/>
              <a:t>	(EPH. 1:13)</a:t>
            </a:r>
          </a:p>
        </p:txBody>
      </p:sp>
    </p:spTree>
    <p:extLst>
      <p:ext uri="{BB962C8B-B14F-4D97-AF65-F5344CB8AC3E}">
        <p14:creationId xmlns:p14="http://schemas.microsoft.com/office/powerpoint/2010/main" val="370835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8E48-2E05-4B77-9617-3520FB6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GLORIOUS GOSPEL: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21C67-D428-4F62-8090-E21F4B56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GOSPEL OF GOD</a:t>
            </a:r>
          </a:p>
          <a:p>
            <a:r>
              <a:rPr lang="en-US" dirty="0"/>
              <a:t>GOSPEL OF THE GRACE OF GOD</a:t>
            </a:r>
          </a:p>
          <a:p>
            <a:r>
              <a:rPr lang="en-US" dirty="0"/>
              <a:t>GOSPEL OF CHRIST</a:t>
            </a:r>
          </a:p>
          <a:p>
            <a:r>
              <a:rPr lang="en-US" dirty="0"/>
              <a:t>GOSPEL OF PEACE</a:t>
            </a:r>
          </a:p>
          <a:p>
            <a:r>
              <a:rPr lang="en-US" dirty="0"/>
              <a:t>GOSPEL OF SALVATION</a:t>
            </a:r>
          </a:p>
          <a:p>
            <a:r>
              <a:rPr lang="en-US" dirty="0"/>
              <a:t>PERSONAL</a:t>
            </a:r>
          </a:p>
          <a:p>
            <a:pPr marL="0" indent="0">
              <a:buNone/>
            </a:pPr>
            <a:r>
              <a:rPr lang="en-US" dirty="0"/>
              <a:t>	(II TIM. 2:8)  (II THES. 2:14)</a:t>
            </a:r>
          </a:p>
        </p:txBody>
      </p:sp>
    </p:spTree>
    <p:extLst>
      <p:ext uri="{BB962C8B-B14F-4D97-AF65-F5344CB8AC3E}">
        <p14:creationId xmlns:p14="http://schemas.microsoft.com/office/powerpoint/2010/main" val="209587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4A10-679F-48D8-B330-F9132016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/>
              <a:t>COL. 3:16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26D4F-5BA4-4E85-83EF-FBC4B2AB5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“LET THE WORD OF CHRIST DWELL IN YOU RICHLY IN ALL WISDOM…”</a:t>
            </a:r>
          </a:p>
        </p:txBody>
      </p:sp>
    </p:spTree>
    <p:extLst>
      <p:ext uri="{BB962C8B-B14F-4D97-AF65-F5344CB8AC3E}">
        <p14:creationId xmlns:p14="http://schemas.microsoft.com/office/powerpoint/2010/main" val="304064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7D5A-ACDC-4DEC-A9A5-7C65CFAD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/>
              <a:t>JOHN 15:7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2D09-6AB7-49DC-BD7F-953683EC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“IF YOU ABIDE IN ME, AND MY WORDS ABIDE IN YOU…”</a:t>
            </a:r>
          </a:p>
        </p:txBody>
      </p:sp>
    </p:spTree>
    <p:extLst>
      <p:ext uri="{BB962C8B-B14F-4D97-AF65-F5344CB8AC3E}">
        <p14:creationId xmlns:p14="http://schemas.microsoft.com/office/powerpoint/2010/main" val="309660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224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HOW ABOUT SOME “GOOD NEWS”?</vt:lpstr>
      <vt:lpstr>THE GLORIOUS GOSPEL:</vt:lpstr>
      <vt:lpstr>THE GLORIOUS GOSPEL:</vt:lpstr>
      <vt:lpstr>THE GLORIOUS GOSPEL:</vt:lpstr>
      <vt:lpstr>THE GLORIOUS GOSPEL:</vt:lpstr>
      <vt:lpstr>THE GLORIOUS GOSPEL:</vt:lpstr>
      <vt:lpstr>THE GLORIOUS GOSPEL:</vt:lpstr>
      <vt:lpstr>COL. 3:16</vt:lpstr>
      <vt:lpstr>JOHN 15:7</vt:lpstr>
      <vt:lpstr>THE GLORIOUS GOSPEL: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201</cp:revision>
  <dcterms:created xsi:type="dcterms:W3CDTF">2015-11-19T20:49:09Z</dcterms:created>
  <dcterms:modified xsi:type="dcterms:W3CDTF">2020-03-29T14:30:26Z</dcterms:modified>
</cp:coreProperties>
</file>