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01" r:id="rId3"/>
    <p:sldId id="307" r:id="rId4"/>
    <p:sldId id="306" r:id="rId5"/>
    <p:sldId id="305" r:id="rId6"/>
    <p:sldId id="308" r:id="rId7"/>
    <p:sldId id="304" r:id="rId8"/>
    <p:sldId id="303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301"/>
            <p14:sldId id="307"/>
            <p14:sldId id="306"/>
            <p14:sldId id="305"/>
            <p14:sldId id="308"/>
            <p14:sldId id="304"/>
            <p14:sldId id="303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“PSALM 26”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HOW DO WE STAND ON SOLID GROUND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HAVE NOTHING TO HIDE – (V. 1-3)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9531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HOW DO WE STAND ON SOLID GROUND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HAVE NOTHING TO HIDE – (V. 1-3)</a:t>
            </a:r>
          </a:p>
          <a:p>
            <a:pPr marL="0" indent="0">
              <a:buNone/>
            </a:pPr>
            <a:r>
              <a:rPr lang="en-US" dirty="0"/>
              <a:t>	“JUDGE”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4495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HOW DO WE STAND ON SOLID GROUND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HAVE NOTHING TO HIDE – (V. 1-3)</a:t>
            </a:r>
          </a:p>
          <a:p>
            <a:pPr marL="0" indent="0">
              <a:buNone/>
            </a:pPr>
            <a:r>
              <a:rPr lang="en-US" dirty="0"/>
              <a:t>	“JUDGE”</a:t>
            </a:r>
          </a:p>
          <a:p>
            <a:pPr marL="0" indent="0">
              <a:buNone/>
            </a:pPr>
            <a:r>
              <a:rPr lang="en-US" dirty="0"/>
              <a:t>	“INTEGRITY”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6627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HOW DO WE STAND ON SOLID GROUND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HAVE NOTHING TO HIDE – (V. 1-3)</a:t>
            </a:r>
          </a:p>
          <a:p>
            <a:pPr marL="0" indent="0">
              <a:buNone/>
            </a:pPr>
            <a:r>
              <a:rPr lang="en-US" dirty="0"/>
              <a:t>	“JUDGE”</a:t>
            </a:r>
          </a:p>
          <a:p>
            <a:pPr marL="0" indent="0">
              <a:buNone/>
            </a:pPr>
            <a:r>
              <a:rPr lang="en-US" dirty="0"/>
              <a:t>	“INTEGRITY”</a:t>
            </a:r>
          </a:p>
          <a:p>
            <a:pPr marL="0" indent="0">
              <a:buNone/>
            </a:pPr>
            <a:r>
              <a:rPr lang="en-US" dirty="0"/>
              <a:t>	“EXAMINE ME”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8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DB2E-B66D-4686-9F81-1EBB9B683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HEBREWS 4:13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0AC19-5085-4646-A7D6-8E26BF817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“NEITHER IS THERE ANY CREATURE THAT IS NOT MANIFEST IN HIS SIGHT; BUT ALL THINGS ARE NAKED AND OPEN UNTO THE EYES OF HIM WITH WHOM WE HAVE TO DO.”</a:t>
            </a:r>
          </a:p>
        </p:txBody>
      </p:sp>
    </p:spTree>
    <p:extLst>
      <p:ext uri="{BB962C8B-B14F-4D97-AF65-F5344CB8AC3E}">
        <p14:creationId xmlns:p14="http://schemas.microsoft.com/office/powerpoint/2010/main" val="351990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HOW DO WE STAND ON SOLID GROUND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HAVE NOTHING TO HIDE – (V. 1-3)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SEEK NOTHING IN COMMON WITH EVIL –         (V. 4-7)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HOW DO WE STAND ON SOLID GROUND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HAVE NOTHING TO HIDE – (V. 1-3)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SEEK NOTHING IN COMMON WITH EVIL –         (V. 4-7)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LOVE GOD’S HOUSE / PEOPLE – (V. 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2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HOW DO WE STAND ON SOLID GROUND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HAVE NOTHING TO HIDE – (V. 1-3)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SEEK NOTHING IN COMMON WITH EVIL –         (V. 4-7)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LOVE GOD’S HOUSE / PEOPLE – (V. 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UNDERSTAND SEPERATION COMES – </a:t>
            </a:r>
            <a:r>
              <a:rPr lang="en-US" dirty="0"/>
              <a:t>(V. 9-11) </a:t>
            </a:r>
          </a:p>
        </p:txBody>
      </p:sp>
    </p:spTree>
    <p:extLst>
      <p:ext uri="{BB962C8B-B14F-4D97-AF65-F5344CB8AC3E}">
        <p14:creationId xmlns:p14="http://schemas.microsoft.com/office/powerpoint/2010/main" val="328312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274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“PSALM 26”</vt:lpstr>
      <vt:lpstr>HOW DO WE STAND ON SOLID GROUND WITH GOD?</vt:lpstr>
      <vt:lpstr>HOW DO WE STAND ON SOLID GROUND WITH GOD?</vt:lpstr>
      <vt:lpstr>HOW DO WE STAND ON SOLID GROUND WITH GOD?</vt:lpstr>
      <vt:lpstr>HOW DO WE STAND ON SOLID GROUND WITH GOD?</vt:lpstr>
      <vt:lpstr>HEBREWS 4:13</vt:lpstr>
      <vt:lpstr>HOW DO WE STAND ON SOLID GROUND WITH GOD?</vt:lpstr>
      <vt:lpstr>HOW DO WE STAND ON SOLID GROUND WITH GOD?</vt:lpstr>
      <vt:lpstr>HOW DO WE STAND ON SOLID GROUND WITH GOD?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199</cp:revision>
  <dcterms:created xsi:type="dcterms:W3CDTF">2015-11-19T20:49:09Z</dcterms:created>
  <dcterms:modified xsi:type="dcterms:W3CDTF">2020-03-22T14:34:02Z</dcterms:modified>
</cp:coreProperties>
</file>