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8" r:id="rId4"/>
    <p:sldId id="299" r:id="rId5"/>
    <p:sldId id="300" r:id="rId6"/>
    <p:sldId id="301" r:id="rId7"/>
    <p:sldId id="303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8"/>
            <p14:sldId id="299"/>
            <p14:sldId id="300"/>
            <p14:sldId id="301"/>
            <p14:sldId id="303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“CONTROLLING OUR THOUGHTS”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IMPORTANCE OF THOUGHTS</a:t>
            </a:r>
          </a:p>
          <a:p>
            <a:pPr marL="0" indent="0">
              <a:buNone/>
            </a:pPr>
            <a:r>
              <a:rPr lang="en-US" dirty="0"/>
              <a:t>	*MEANS OF ACQUIRING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IMPORTANCE OF THOUGHTS</a:t>
            </a:r>
          </a:p>
          <a:p>
            <a:pPr marL="0" indent="0">
              <a:buNone/>
            </a:pPr>
            <a:r>
              <a:rPr lang="en-US" dirty="0"/>
              <a:t>	*MEANS OF ACQUIRING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*WHERE ACTIONS SPRING FROM</a:t>
            </a:r>
          </a:p>
          <a:p>
            <a:pPr marL="0" indent="0">
              <a:buNone/>
            </a:pPr>
            <a:r>
              <a:rPr lang="en-US" dirty="0"/>
              <a:t>		(PROV. 23:7)  (MIC. 2:1)</a:t>
            </a:r>
          </a:p>
        </p:txBody>
      </p:sp>
    </p:spTree>
    <p:extLst>
      <p:ext uri="{BB962C8B-B14F-4D97-AF65-F5344CB8AC3E}">
        <p14:creationId xmlns:p14="http://schemas.microsoft.com/office/powerpoint/2010/main" val="100494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IMPORTANCE OF THOUGHTS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RESPONSIBILITY OF OUR THOUGHTS</a:t>
            </a:r>
          </a:p>
          <a:p>
            <a:pPr marL="0" indent="0">
              <a:buNone/>
            </a:pPr>
            <a:r>
              <a:rPr lang="en-US" dirty="0"/>
              <a:t>	(PROV. 4:23)  (II COR. 10:5)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809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IMPORTANCE OF THOUGHTS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RESPONSIBILITY OF OUR THOUGHTS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CONTROL THEM?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4903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F75-0E4D-4AB3-91AA-B29CBB0C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B84-973D-496A-B73A-48660D6A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FOR STRENGTH – (MT. 7:11)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4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F75-0E4D-4AB3-91AA-B29CBB0C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B84-973D-496A-B73A-48660D6A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FOR STRENGTH – (MT. 7:11)</a:t>
            </a:r>
          </a:p>
          <a:p>
            <a:endParaRPr lang="en-US" dirty="0"/>
          </a:p>
          <a:p>
            <a:r>
              <a:rPr lang="en-US" dirty="0"/>
              <a:t>GREATER AWARENESS OF CHRIST’S PRESENCE</a:t>
            </a:r>
          </a:p>
          <a:p>
            <a:pPr marL="0" indent="0">
              <a:buNone/>
            </a:pPr>
            <a:r>
              <a:rPr lang="en-US" dirty="0"/>
              <a:t>	(EPH. 3:17)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1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F75-0E4D-4AB3-91AA-B29CBB0C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CONTROLLING OUR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B84-973D-496A-B73A-48660D6A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FOR STRENGTH – (MT. 7:11)</a:t>
            </a:r>
          </a:p>
          <a:p>
            <a:endParaRPr lang="en-US" dirty="0"/>
          </a:p>
          <a:p>
            <a:r>
              <a:rPr lang="en-US" dirty="0"/>
              <a:t>GREATER AWARENESS OF CHRIST’S PRESENCE</a:t>
            </a:r>
          </a:p>
          <a:p>
            <a:pPr marL="0" indent="0">
              <a:buNone/>
            </a:pPr>
            <a:r>
              <a:rPr lang="en-US" dirty="0"/>
              <a:t>	(EPH. 3:17)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BUSY </a:t>
            </a:r>
          </a:p>
        </p:txBody>
      </p:sp>
    </p:spTree>
    <p:extLst>
      <p:ext uri="{BB962C8B-B14F-4D97-AF65-F5344CB8AC3E}">
        <p14:creationId xmlns:p14="http://schemas.microsoft.com/office/powerpoint/2010/main" val="162144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162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“CONTROLLING OUR THOUGHTS”</vt:lpstr>
      <vt:lpstr>CONTROLLING OUR THOUGHTS:</vt:lpstr>
      <vt:lpstr>CONTROLLING OUR THOUGHTS:</vt:lpstr>
      <vt:lpstr>CONTROLLING OUR THOUGHTS:</vt:lpstr>
      <vt:lpstr>CONTROLLING OUR THOUGHTS:</vt:lpstr>
      <vt:lpstr>CONTROLLING OUR THOUGHTS:</vt:lpstr>
      <vt:lpstr>CONTROLLING OUR THOUGHTS:</vt:lpstr>
      <vt:lpstr>CONTROLLING OUR THOUGHTS: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192</cp:revision>
  <dcterms:created xsi:type="dcterms:W3CDTF">2015-11-19T20:49:09Z</dcterms:created>
  <dcterms:modified xsi:type="dcterms:W3CDTF">2020-01-24T21:19:15Z</dcterms:modified>
</cp:coreProperties>
</file>