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“WHEN POSITIVES BECOME A NEGATIVE”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WHEN POSITIVES BECOME A NEGATIVE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POSSESSIONS</a:t>
            </a:r>
          </a:p>
          <a:p>
            <a:pPr marL="0" indent="0">
              <a:buNone/>
            </a:pPr>
            <a:r>
              <a:rPr lang="en-US" dirty="0"/>
              <a:t>	(I TIM. 6:17)  (JAM. 4:2)  (MT. 6:33)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WHEN POSITIVES BECOME A NEGATIVE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POSSESSIONS</a:t>
            </a:r>
          </a:p>
          <a:p>
            <a:endParaRPr lang="en-US" dirty="0"/>
          </a:p>
          <a:p>
            <a:r>
              <a:rPr lang="en-US" dirty="0"/>
              <a:t>ADVANCEMENTS</a:t>
            </a:r>
          </a:p>
          <a:p>
            <a:pPr marL="0" indent="0">
              <a:buNone/>
            </a:pPr>
            <a:r>
              <a:rPr lang="en-US" dirty="0"/>
              <a:t>	(MT. 13)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0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WHEN POSITIVES BECOME A NEGATIVE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POSSESSIONS</a:t>
            </a:r>
          </a:p>
          <a:p>
            <a:endParaRPr lang="en-US" dirty="0"/>
          </a:p>
          <a:p>
            <a:r>
              <a:rPr lang="en-US" dirty="0"/>
              <a:t>ADVANCEMENTS</a:t>
            </a:r>
          </a:p>
          <a:p>
            <a:endParaRPr lang="en-US" dirty="0"/>
          </a:p>
          <a:p>
            <a:r>
              <a:rPr lang="en-US" dirty="0"/>
              <a:t>CONTENTMENT</a:t>
            </a:r>
          </a:p>
          <a:p>
            <a:pPr marL="0" indent="0">
              <a:buNone/>
            </a:pPr>
            <a:r>
              <a:rPr lang="en-US" dirty="0"/>
              <a:t>	(HEB. 13:5)  (I TIM. 6:6)  (PHIL. 4:11-12)</a:t>
            </a:r>
          </a:p>
          <a:p>
            <a:pPr marL="0" indent="0">
              <a:buNone/>
            </a:pPr>
            <a:r>
              <a:rPr lang="en-US" dirty="0"/>
              <a:t>	(LK. </a:t>
            </a:r>
            <a:r>
              <a:rPr lang="en-US"/>
              <a:t>14:18+)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5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“WHEN POSITIVES BECOME A NEGATIVE”</vt:lpstr>
      <vt:lpstr>WHEN POSITIVES BECOME A NEGATIVE ?</vt:lpstr>
      <vt:lpstr>WHEN POSITIVES BECOME A NEGATIVE ?</vt:lpstr>
      <vt:lpstr>WHEN POSITIVES BECOME A NEGATIVE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197</cp:revision>
  <dcterms:created xsi:type="dcterms:W3CDTF">2015-11-19T20:45:57Z</dcterms:created>
  <dcterms:modified xsi:type="dcterms:W3CDTF">2020-01-09T19:16:02Z</dcterms:modified>
</cp:coreProperties>
</file>