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29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</a:t>
            </a:r>
            <a:r>
              <a:rPr lang="en-US" sz="6000" b="1" dirty="0" smtClean="0"/>
              <a:t>EVICTION NOTICES</a:t>
            </a:r>
            <a:r>
              <a:rPr lang="en-US" sz="6000" b="1" dirty="0" smtClean="0"/>
              <a:t>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(JER. 4:14)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VAIN THOUGHTS: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PROUD / CONCEITED / SELF-RIGHTEOUS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(DAN. 4:30)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VAIN THOUGHTS: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PROUD / CONCEITED / SELF-RIGHTEOUS</a:t>
            </a:r>
          </a:p>
          <a:p>
            <a:endParaRPr lang="en-US" dirty="0"/>
          </a:p>
          <a:p>
            <a:r>
              <a:rPr lang="en-US" dirty="0" smtClean="0"/>
              <a:t>FRUITLESS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</a:t>
            </a:r>
            <a:r>
              <a:rPr lang="en-US" smtClean="0"/>
              <a:t>4)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8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VAIN THOUGHTS: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PROUD / CONCEITED / SELF-RIGHTEOUS</a:t>
            </a:r>
          </a:p>
          <a:p>
            <a:endParaRPr lang="en-US" dirty="0"/>
          </a:p>
          <a:p>
            <a:r>
              <a:rPr lang="en-US" dirty="0" smtClean="0"/>
              <a:t>FRUITLESS</a:t>
            </a:r>
          </a:p>
          <a:p>
            <a:endParaRPr lang="en-US" dirty="0"/>
          </a:p>
          <a:p>
            <a:r>
              <a:rPr lang="en-US" dirty="0" smtClean="0"/>
              <a:t>TIME-KILLERS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38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46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“EVICTION NOTICES”</vt:lpstr>
      <vt:lpstr>VAIN THOUGHTS:</vt:lpstr>
      <vt:lpstr>VAIN THOUGHTS:</vt:lpstr>
      <vt:lpstr>VAIN THOUGHTS: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William Randolph</cp:lastModifiedBy>
  <cp:revision>184</cp:revision>
  <dcterms:created xsi:type="dcterms:W3CDTF">2015-11-19T20:49:09Z</dcterms:created>
  <dcterms:modified xsi:type="dcterms:W3CDTF">2019-11-05T15:22:06Z</dcterms:modified>
</cp:coreProperties>
</file>