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  <p:sldId id="291" r:id="rId7"/>
    <p:sldId id="294" r:id="rId8"/>
    <p:sldId id="293" r:id="rId9"/>
    <p:sldId id="292" r:id="rId10"/>
    <p:sldId id="295" r:id="rId11"/>
    <p:sldId id="297" r:id="rId12"/>
    <p:sldId id="296" r:id="rId13"/>
    <p:sldId id="298" r:id="rId14"/>
    <p:sldId id="301" r:id="rId15"/>
    <p:sldId id="300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  <p14:sldId id="291"/>
            <p14:sldId id="294"/>
            <p14:sldId id="293"/>
            <p14:sldId id="292"/>
            <p14:sldId id="295"/>
            <p14:sldId id="297"/>
            <p14:sldId id="296"/>
            <p14:sldId id="298"/>
            <p14:sldId id="301"/>
            <p14:sldId id="300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“DEACONS”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09D6-BEDC-4782-A0A9-5DEEEA2A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NEGATIVE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1A53-A762-4CC1-A85B-B77B8897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DOUBLETONGUED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9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09D6-BEDC-4782-A0A9-5DEEEA2A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NEGATIVE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1A53-A762-4CC1-A85B-B77B8897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DOUBLETONGUED</a:t>
            </a:r>
          </a:p>
          <a:p>
            <a:endParaRPr lang="en-US" dirty="0"/>
          </a:p>
          <a:p>
            <a:r>
              <a:rPr lang="en-US" dirty="0"/>
              <a:t>NOT GIVEN TO MUCH WINE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6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09D6-BEDC-4782-A0A9-5DEEEA2A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NEGATIVE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1A53-A762-4CC1-A85B-B77B8897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DOUBLETONGUED</a:t>
            </a:r>
          </a:p>
          <a:p>
            <a:endParaRPr lang="en-US" dirty="0"/>
          </a:p>
          <a:p>
            <a:r>
              <a:rPr lang="en-US" dirty="0"/>
              <a:t>NOT GIVEN TO MUCH WINE</a:t>
            </a:r>
          </a:p>
          <a:p>
            <a:endParaRPr lang="en-US" dirty="0"/>
          </a:p>
          <a:p>
            <a:r>
              <a:rPr lang="en-US" dirty="0"/>
              <a:t>NOT GREEDY</a:t>
            </a:r>
          </a:p>
        </p:txBody>
      </p:sp>
    </p:spTree>
    <p:extLst>
      <p:ext uri="{BB962C8B-B14F-4D97-AF65-F5344CB8AC3E}">
        <p14:creationId xmlns:p14="http://schemas.microsoft.com/office/powerpoint/2010/main" val="2709511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8229-8862-4245-8F9B-6CB10C0A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3F17-1E93-4567-8D6E-CF23462A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9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8229-8862-4245-8F9B-6CB10C0A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3F17-1E93-4567-8D6E-CF23462A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  <a:p>
            <a:r>
              <a:rPr lang="en-US" dirty="0"/>
              <a:t>NOT SLANDERER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7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8229-8862-4245-8F9B-6CB10C0A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3F17-1E93-4567-8D6E-CF23462A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  <a:p>
            <a:r>
              <a:rPr lang="en-US" dirty="0"/>
              <a:t>NOT SLANDERER</a:t>
            </a:r>
          </a:p>
          <a:p>
            <a:endParaRPr lang="en-US" dirty="0"/>
          </a:p>
          <a:p>
            <a:r>
              <a:rPr lang="en-US" dirty="0"/>
              <a:t>SOBERMINDED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84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8229-8862-4245-8F9B-6CB10C0A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3F17-1E93-4567-8D6E-CF23462A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  <a:p>
            <a:r>
              <a:rPr lang="en-US" dirty="0"/>
              <a:t>NOT SLANDERER</a:t>
            </a:r>
          </a:p>
          <a:p>
            <a:endParaRPr lang="en-US" dirty="0"/>
          </a:p>
          <a:p>
            <a:r>
              <a:rPr lang="en-US" dirty="0"/>
              <a:t>SOBERMINDED</a:t>
            </a:r>
          </a:p>
          <a:p>
            <a:endParaRPr lang="en-US" dirty="0"/>
          </a:p>
          <a:p>
            <a:r>
              <a:rPr lang="en-US" dirty="0"/>
              <a:t>FAITHFUL IN ALL</a:t>
            </a:r>
          </a:p>
        </p:txBody>
      </p:sp>
    </p:spTree>
    <p:extLst>
      <p:ext uri="{BB962C8B-B14F-4D97-AF65-F5344CB8AC3E}">
        <p14:creationId xmlns:p14="http://schemas.microsoft.com/office/powerpoint/2010/main" val="221125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ABSOLUTE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PLURALITY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ABSOLUTE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PLURALITY</a:t>
            </a:r>
          </a:p>
          <a:p>
            <a:endParaRPr lang="en-US" dirty="0"/>
          </a:p>
          <a:p>
            <a:r>
              <a:rPr lang="en-US" dirty="0"/>
              <a:t>MAN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1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ABSOLUTE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PLURALITY</a:t>
            </a:r>
          </a:p>
          <a:p>
            <a:endParaRPr lang="en-US" dirty="0"/>
          </a:p>
          <a:p>
            <a:r>
              <a:rPr lang="en-US" dirty="0"/>
              <a:t>MAN</a:t>
            </a:r>
          </a:p>
          <a:p>
            <a:endParaRPr lang="en-US" dirty="0"/>
          </a:p>
          <a:p>
            <a:r>
              <a:rPr lang="en-US" dirty="0"/>
              <a:t>MARRIED MAN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9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ABSOLUTE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PLURALITY</a:t>
            </a:r>
          </a:p>
          <a:p>
            <a:endParaRPr lang="en-US" dirty="0"/>
          </a:p>
          <a:p>
            <a:r>
              <a:rPr lang="en-US" dirty="0"/>
              <a:t>MAN</a:t>
            </a:r>
          </a:p>
          <a:p>
            <a:endParaRPr lang="en-US" dirty="0"/>
          </a:p>
          <a:p>
            <a:r>
              <a:rPr lang="en-US" dirty="0"/>
              <a:t>MARRIED MAN</a:t>
            </a:r>
          </a:p>
          <a:p>
            <a:endParaRPr lang="en-US" dirty="0"/>
          </a:p>
          <a:p>
            <a:r>
              <a:rPr lang="en-US" dirty="0"/>
              <a:t>MARRIED MAN WITH CHILDREN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5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6453-80CD-435D-AD5A-E43D8422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POSITIVE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73F0-F81B-483A-ACF0-5FD6C9F5D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4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6453-80CD-435D-AD5A-E43D8422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POSITIVE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73F0-F81B-483A-ACF0-5FD6C9F5D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  <a:p>
            <a:r>
              <a:rPr lang="en-US" dirty="0"/>
              <a:t>HOLDING MYSTERY OF FAITH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2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6453-80CD-435D-AD5A-E43D8422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POSITIVE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73F0-F81B-483A-ACF0-5FD6C9F5D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  <a:p>
            <a:r>
              <a:rPr lang="en-US" dirty="0"/>
              <a:t>HOLDING MYSTERY OF FAITH</a:t>
            </a:r>
          </a:p>
          <a:p>
            <a:endParaRPr lang="en-US" dirty="0"/>
          </a:p>
          <a:p>
            <a:r>
              <a:rPr lang="en-US" dirty="0"/>
              <a:t>TESTED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9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6453-80CD-435D-AD5A-E43D8422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POSITIVE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73F0-F81B-483A-ACF0-5FD6C9F5D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GRAVE</a:t>
            </a:r>
          </a:p>
          <a:p>
            <a:endParaRPr lang="en-US" dirty="0"/>
          </a:p>
          <a:p>
            <a:r>
              <a:rPr lang="en-US" dirty="0"/>
              <a:t>HOLDING MYSTERY OF FAITH</a:t>
            </a:r>
          </a:p>
          <a:p>
            <a:endParaRPr lang="en-US" dirty="0"/>
          </a:p>
          <a:p>
            <a:r>
              <a:rPr lang="en-US" dirty="0"/>
              <a:t>TESTED</a:t>
            </a:r>
          </a:p>
          <a:p>
            <a:endParaRPr lang="en-US" dirty="0"/>
          </a:p>
          <a:p>
            <a:r>
              <a:rPr lang="en-US" dirty="0"/>
              <a:t>BLAMELESS</a:t>
            </a:r>
          </a:p>
        </p:txBody>
      </p:sp>
    </p:spTree>
    <p:extLst>
      <p:ext uri="{BB962C8B-B14F-4D97-AF65-F5344CB8AC3E}">
        <p14:creationId xmlns:p14="http://schemas.microsoft.com/office/powerpoint/2010/main" val="29536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111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“DEACONS”</vt:lpstr>
      <vt:lpstr>ABSOLUTE QUALIFICATIONS:</vt:lpstr>
      <vt:lpstr>ABSOLUTE QUALIFICATIONS:</vt:lpstr>
      <vt:lpstr>ABSOLUTE QUALIFICATIONS:</vt:lpstr>
      <vt:lpstr>ABSOLUTE QUALIFICATIONS:</vt:lpstr>
      <vt:lpstr>POSITIVE QUALIFICATIONS:</vt:lpstr>
      <vt:lpstr>POSITIVE QUALIFICATIONS:</vt:lpstr>
      <vt:lpstr>POSITIVE QUALIFICATIONS:</vt:lpstr>
      <vt:lpstr>POSITIVE QUALIFICATIONS:</vt:lpstr>
      <vt:lpstr>NEGATIVE QUALIFICATIONS:</vt:lpstr>
      <vt:lpstr>NEGATIVE QUALIFICATIONS:</vt:lpstr>
      <vt:lpstr>NEGATIVE QUALIFICATIONS:</vt:lpstr>
      <vt:lpstr>WIVES:</vt:lpstr>
      <vt:lpstr>WIVES:</vt:lpstr>
      <vt:lpstr>WIVES:</vt:lpstr>
      <vt:lpstr>WIVES: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189</cp:revision>
  <dcterms:created xsi:type="dcterms:W3CDTF">2015-11-19T20:45:57Z</dcterms:created>
  <dcterms:modified xsi:type="dcterms:W3CDTF">2019-10-22T15:55:42Z</dcterms:modified>
</cp:coreProperties>
</file>