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1" r:id="rId4"/>
    <p:sldId id="290" r:id="rId5"/>
    <p:sldId id="289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1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BEATITUDES:</a:t>
            </a:r>
            <a:br>
              <a:rPr lang="en-US" b="1" dirty="0"/>
            </a:br>
            <a:r>
              <a:rPr lang="en-US" b="1" dirty="0"/>
              <a:t>THE PEACEMAKERS”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(MT. 5:9)</a:t>
            </a:r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PEACEMAKERS: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WHAT IS THE CHRISTIAN’S ROLE IN THIS ?</a:t>
            </a:r>
          </a:p>
          <a:p>
            <a:pPr marL="0" indent="0">
              <a:buNone/>
            </a:pPr>
            <a:r>
              <a:rPr lang="en-US" dirty="0"/>
              <a:t>	(ROM. 12:18; 14:19)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PEACEMAKERS: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WHAT IS THE CHRISTIAN’S ROLE IN THIS ?</a:t>
            </a:r>
          </a:p>
          <a:p>
            <a:pPr marL="0" indent="0">
              <a:buNone/>
            </a:pPr>
            <a:r>
              <a:rPr lang="en-US" dirty="0"/>
              <a:t>	(ROM. 12:18; 14:19)</a:t>
            </a:r>
          </a:p>
          <a:p>
            <a:r>
              <a:rPr lang="en-US" dirty="0"/>
              <a:t>BEWARE OF THE EXTREMES</a:t>
            </a:r>
          </a:p>
          <a:p>
            <a:pPr marL="0" indent="0">
              <a:buNone/>
            </a:pPr>
            <a:r>
              <a:rPr lang="en-US" dirty="0"/>
              <a:t>	(II KI. 9:18+)  (JER. 6:14)  (I COR. 6:9-11)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PEACEMAKERS: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WHAT IS THE CHRISTIAN’S ROLE IN THIS ?</a:t>
            </a:r>
          </a:p>
          <a:p>
            <a:pPr marL="0" indent="0">
              <a:buNone/>
            </a:pPr>
            <a:r>
              <a:rPr lang="en-US" dirty="0"/>
              <a:t>	(ROM. 12:18; 14:19)</a:t>
            </a:r>
          </a:p>
          <a:p>
            <a:r>
              <a:rPr lang="en-US" dirty="0"/>
              <a:t>BEWARE OF THE EXTREMES</a:t>
            </a:r>
          </a:p>
          <a:p>
            <a:pPr marL="0" indent="0">
              <a:buNone/>
            </a:pPr>
            <a:r>
              <a:rPr lang="en-US" dirty="0"/>
              <a:t>	(II KI. 9:18+)  (JER. 6:14)  (I COR. 6:9-11)</a:t>
            </a:r>
          </a:p>
          <a:p>
            <a:r>
              <a:rPr lang="en-US" dirty="0"/>
              <a:t>HOW DO WE DO IT ?</a:t>
            </a:r>
          </a:p>
          <a:p>
            <a:pPr marL="0" indent="0">
              <a:buNone/>
            </a:pPr>
            <a:r>
              <a:rPr lang="en-US" dirty="0"/>
              <a:t>	(I PET. 3:11)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1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PEACEMAKERS: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CHRISTIAN’S ROLE IN THIS ?</a:t>
            </a:r>
          </a:p>
          <a:p>
            <a:pPr marL="0" indent="0">
              <a:buNone/>
            </a:pPr>
            <a:r>
              <a:rPr lang="en-US" dirty="0"/>
              <a:t>	(ROM. 12:18; 14:19)</a:t>
            </a:r>
          </a:p>
          <a:p>
            <a:r>
              <a:rPr lang="en-US" dirty="0"/>
              <a:t>BEWARE OF THE EXTREMES</a:t>
            </a:r>
          </a:p>
          <a:p>
            <a:pPr marL="0" indent="0">
              <a:buNone/>
            </a:pPr>
            <a:r>
              <a:rPr lang="en-US" dirty="0"/>
              <a:t>	(II KI. 9:18+)  (JER. 6:14)  (I COR. 6:9-11)</a:t>
            </a:r>
          </a:p>
          <a:p>
            <a:r>
              <a:rPr lang="en-US" dirty="0"/>
              <a:t>HOW DO WE DO IT ?</a:t>
            </a:r>
          </a:p>
          <a:p>
            <a:pPr marL="0" indent="0">
              <a:buNone/>
            </a:pPr>
            <a:r>
              <a:rPr lang="en-US" dirty="0"/>
              <a:t>	(I PET. 3:11)</a:t>
            </a:r>
          </a:p>
          <a:p>
            <a:r>
              <a:rPr lang="en-US" dirty="0"/>
              <a:t>WHAT ROLE DOES THE GOSPEL PLAY IN THIS ?</a:t>
            </a:r>
          </a:p>
          <a:p>
            <a:pPr marL="0" indent="0">
              <a:buNone/>
            </a:pPr>
            <a:r>
              <a:rPr lang="en-US" dirty="0"/>
              <a:t>	(EPH. 2:11-17)  (ROM. 5:1)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0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PEACEMAKERS: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IS THE CHRISTIAN’S ROLE IN THIS ?</a:t>
            </a:r>
          </a:p>
          <a:p>
            <a:pPr marL="0" indent="0">
              <a:buNone/>
            </a:pPr>
            <a:r>
              <a:rPr lang="en-US" dirty="0"/>
              <a:t>	(ROM. 12:18; 14:19)</a:t>
            </a:r>
          </a:p>
          <a:p>
            <a:r>
              <a:rPr lang="en-US" dirty="0"/>
              <a:t>BEWARE OF THE EXTREMES</a:t>
            </a:r>
          </a:p>
          <a:p>
            <a:pPr marL="0" indent="0">
              <a:buNone/>
            </a:pPr>
            <a:r>
              <a:rPr lang="en-US" dirty="0"/>
              <a:t>	(II KI. 9:18+)  (JER. 6:14)  (I COR. 6:9-11)</a:t>
            </a:r>
          </a:p>
          <a:p>
            <a:r>
              <a:rPr lang="en-US" dirty="0"/>
              <a:t>HOW DO WE DO IT ?</a:t>
            </a:r>
          </a:p>
          <a:p>
            <a:pPr marL="0" indent="0">
              <a:buNone/>
            </a:pPr>
            <a:r>
              <a:rPr lang="en-US" dirty="0"/>
              <a:t>	(I PET. 3:11)</a:t>
            </a:r>
          </a:p>
          <a:p>
            <a:r>
              <a:rPr lang="en-US" dirty="0"/>
              <a:t>WHAT ROLE DOES THE GOSPEL PLAY IN THIS ?</a:t>
            </a:r>
          </a:p>
          <a:p>
            <a:pPr marL="0" indent="0">
              <a:buNone/>
            </a:pPr>
            <a:r>
              <a:rPr lang="en-US" dirty="0"/>
              <a:t>	(EPH. 2:11-17)  (ROM. 5:1)</a:t>
            </a:r>
          </a:p>
          <a:p>
            <a:r>
              <a:rPr lang="en-US" dirty="0"/>
              <a:t>REWARD ?</a:t>
            </a:r>
          </a:p>
          <a:p>
            <a:pPr marL="0" indent="0">
              <a:buNone/>
            </a:pPr>
            <a:r>
              <a:rPr lang="en-US" dirty="0"/>
              <a:t>	(HEB. 12:14)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1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64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“THE BEATITUDES: THE PEACEMAKERS”</vt:lpstr>
      <vt:lpstr>THE PEACEMAKERS:</vt:lpstr>
      <vt:lpstr>THE PEACEMAKERS:</vt:lpstr>
      <vt:lpstr>THE PEACEMAKERS:</vt:lpstr>
      <vt:lpstr>THE PEACEMAKERS:</vt:lpstr>
      <vt:lpstr>THE PEACEMAKERS: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187</cp:revision>
  <dcterms:created xsi:type="dcterms:W3CDTF">2015-11-19T20:45:57Z</dcterms:created>
  <dcterms:modified xsi:type="dcterms:W3CDTF">2019-10-01T15:16:01Z</dcterms:modified>
</cp:coreProperties>
</file>